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61746-AE35-49D8-BE23-DBA6CD3EE269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936BA-0802-4F82-A24A-131799DBA3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24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Ryan Dahl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36BA-0802-4F82-A24A-131799DBA3C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7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40AD-E2A3-48B4-A192-178C0D0A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9699D4-BF5E-4B36-B022-DD27FEAFA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6192D4-CE0F-4BB3-9500-20AEA877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AC61AB-D16C-4E33-B56F-86FF43FA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B59E95-36A5-499C-B354-ECCFECA6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28363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ACD20-F38E-4A8A-AC7F-DB4BDD35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43A782-6FE9-4FB8-80E7-B42B604A9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9C06B4-0D02-4F09-9C02-C09C627B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91704C-9C23-49A8-9303-3A4E89428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C594EA-557D-406D-8D31-6FF024FD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21038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23A7DD-A0D5-45E1-B980-41AAB1FF41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32F9BD-D9CC-491D-9494-DC7414A02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95EA2C-9193-48F9-ADDC-E4404E5D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75662-2038-4F15-B32C-88BEE7AB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F7B7AD-9364-4966-B14A-97CE563E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48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A0F25B-CF00-4D95-AC0C-570E9E2A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222425-DDB4-48CF-9572-9F626CCE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8F41DC-EAC2-4BBC-8AB6-60B9A1E3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644350-C029-4E5E-A4B1-FD455D9E4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D89B4-9292-4597-B936-8C5DE808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2911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BC5E8-667C-452F-AFA8-D1B7CC77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2B3218-14F3-4355-8FF1-B99A0C3A3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C6ED4E-01B6-45D5-BC1A-B133DC2A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1BF1D9-41A4-48E9-BDE9-DE9D726F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A9559C-A23E-4CEF-AB6F-8B3C87F1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0350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799663-DF6D-489C-91F2-EBA28697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EB5964-1147-42B7-B95A-17FD3E7A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32CB9E-0E93-4BEC-AE72-5D9484782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8538B1-58FE-4779-B439-D91D871E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6B6E62-5632-4E69-AA8B-15210602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85D934-4DC0-44F7-B37E-B1E91011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93280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CFE351-4587-454C-BE04-E53B1E5E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097D33-BCE2-485E-ABF8-19265B654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24251C-473D-4D21-A285-719EE9C5E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2E8CD9-6031-4E7F-BCF7-53968ABB4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E41197E-9EC9-45D8-8694-1F766FBC95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07C78BF-0AE3-4E89-8048-626FF0FD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74A066-722A-4D42-ACDC-F26008006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B54DCC5-8861-46F9-85F5-2F5140C4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28941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26D84-3AD6-4A6A-B5CA-9ABAEE64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44C05C-CA31-484B-82EC-33D3048C6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26CDBB-8C19-4EFC-8406-199243F3E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289F81-7F58-45B8-90C9-CC4F8277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368117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FEF2AC2-D055-45A9-AA81-C9BE00CC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FDEDF8C-623B-42C4-9744-5C38CD3D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20A1A0-C7AF-4047-B40A-09F755AB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84803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CC7BF1-F154-4913-B69D-FEDF0551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32908F-DEA2-43D0-8A08-6DD388F2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690BE5-F5E0-4F7B-A575-9D7E73C80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6A87EA-1DD9-4B15-9D44-2B9A305A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62A131-BF8C-4EC3-B4CB-D3ADFD3E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652878-0D06-4227-BDD2-C6FAF0E1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08139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5B5F2-83D3-44BF-B3EF-AB57B0F8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4CD1562-21C6-4DB3-A1D9-00F9E0F54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DA8B76-CB3C-4302-B0DC-14D4ADE93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329BD7-4B0D-4029-8A08-464E8F49E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83E727-3948-4E96-BA07-9EF81BC7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4B5924-A04A-487F-9B56-C4C9BDD1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2135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FD6821-0B7E-417A-9CCC-1C92B0B2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21B140-F1EF-44EF-9658-9B050356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7FCB95-E79F-48FB-930C-D5C473B4B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5EE16-623F-4EFD-9C06-F6C2A69E3391}" type="datetimeFigureOut">
              <a:rPr lang="fr-FR" smtClean="0"/>
              <a:t>08/03/2021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925D42-9D62-4093-902C-6CA00B2E1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14A2AA-477B-4726-A219-478D81E51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8E22A-A11B-40DE-AE2F-AC96DF57B15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71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github.com/Guillaume-Lebegue/Workshop_Den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3BM9TB-8yA?feature=oembed" TargetMode="External"/><Relationship Id="rId5" Type="http://schemas.openxmlformats.org/officeDocument/2006/relationships/hyperlink" Target="https://www.youtube.com/watch?v=M3BM9TB-8yA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36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ML like it's 1993 | HASTAC">
            <a:extLst>
              <a:ext uri="{FF2B5EF4-FFF2-40B4-BE49-F238E27FC236}">
                <a16:creationId xmlns:a16="http://schemas.microsoft.com/office/drawing/2014/main" id="{2A63616C-574F-464D-ACB1-4C6F362CC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624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7D825D-707D-4969-84A1-C9682F4C5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32019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3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ame 14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858CA9-7B11-4753-A739-AC476428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4201466"/>
            <a:ext cx="2700944" cy="659993"/>
          </a:xfrm>
          <a:noFill/>
        </p:spPr>
        <p:txBody>
          <a:bodyPr>
            <a:normAutofit/>
          </a:bodyPr>
          <a:lstStyle/>
          <a:p>
            <a:r>
              <a:rPr lang="fr-FR" sz="1600" dirty="0">
                <a:solidFill>
                  <a:srgbClr val="080808"/>
                </a:solidFill>
              </a:rPr>
              <a:t>1993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B7B609-F1BC-4810-9D24-6B6296537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fr-FR" sz="2800">
                <a:solidFill>
                  <a:srgbClr val="080808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996390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6" name="Rectangle 13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BBC9A9-106D-4405-9B61-AF6088FE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fr-FR" sz="4000"/>
              <a:t>Deno</a:t>
            </a:r>
          </a:p>
        </p:txBody>
      </p:sp>
      <p:sp>
        <p:nvSpPr>
          <p:cNvPr id="9222" name="Content Placeholder 9221">
            <a:extLst>
              <a:ext uri="{FF2B5EF4-FFF2-40B4-BE49-F238E27FC236}">
                <a16:creationId xmlns:a16="http://schemas.microsoft.com/office/drawing/2014/main" id="{D8BE105C-DAC1-4EC7-A56E-731FC1B0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 dirty="0"/>
              <a:t>2018</a:t>
            </a:r>
          </a:p>
          <a:p>
            <a:r>
              <a:rPr lang="en-US" sz="2400" dirty="0"/>
              <a:t>Ryan Dahl</a:t>
            </a:r>
          </a:p>
          <a:p>
            <a:r>
              <a:rPr lang="en-US" sz="2400" dirty="0"/>
              <a:t>Rust</a:t>
            </a:r>
          </a:p>
        </p:txBody>
      </p:sp>
      <p:sp>
        <p:nvSpPr>
          <p:cNvPr id="9227" name="Freeform: Shape 14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 descr="Animated Deno Logo">
            <a:extLst>
              <a:ext uri="{FF2B5EF4-FFF2-40B4-BE49-F238E27FC236}">
                <a16:creationId xmlns:a16="http://schemas.microsoft.com/office/drawing/2014/main" id="{940052F3-F913-45E6-BF00-6046A99F8A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5330" y="2105470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218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433AE7F-5D80-4721-B8FC-E8C549AD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fr-FR" sz="4000" dirty="0" err="1"/>
              <a:t>Built-in</a:t>
            </a:r>
            <a:endParaRPr lang="fr-FR" sz="4000" dirty="0"/>
          </a:p>
        </p:txBody>
      </p:sp>
      <p:sp>
        <p:nvSpPr>
          <p:cNvPr id="81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48" name="Content Placeholder 10247">
            <a:extLst>
              <a:ext uri="{FF2B5EF4-FFF2-40B4-BE49-F238E27FC236}">
                <a16:creationId xmlns:a16="http://schemas.microsoft.com/office/drawing/2014/main" id="{E6AF1301-BD90-436B-9C6D-DE7C7CBD0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fr-FR" sz="2400" dirty="0"/>
              <a:t>Promesses </a:t>
            </a:r>
          </a:p>
          <a:p>
            <a:r>
              <a:rPr lang="fr-FR" sz="2400" dirty="0" err="1"/>
              <a:t>Typescript</a:t>
            </a:r>
            <a:endParaRPr lang="en-US" sz="2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9CF911D-85A4-4C29-BBD8-FD5A10DD7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50038" y="2844091"/>
            <a:ext cx="2713512" cy="173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BC391F9-3379-4DE9-A20B-7BDFAC188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31637" y="1443619"/>
            <a:ext cx="1177124" cy="117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162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F076673-2450-47A0-8561-8A207DE17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83755" y="465674"/>
            <a:ext cx="7775429" cy="6051730"/>
          </a:xfrm>
          <a:custGeom>
            <a:avLst/>
            <a:gdLst>
              <a:gd name="connsiteX0" fmla="*/ 6757888 w 7775429"/>
              <a:gd name="connsiteY0" fmla="*/ 3123835 h 6051730"/>
              <a:gd name="connsiteX1" fmla="*/ 5223007 w 7775429"/>
              <a:gd name="connsiteY1" fmla="*/ 3123835 h 6051730"/>
              <a:gd name="connsiteX2" fmla="*/ 5003739 w 7775429"/>
              <a:gd name="connsiteY2" fmla="*/ 3001951 h 6051730"/>
              <a:gd name="connsiteX3" fmla="*/ 4236300 w 7775429"/>
              <a:gd name="connsiteY3" fmla="*/ 1688315 h 6051730"/>
              <a:gd name="connsiteX4" fmla="*/ 4236300 w 7775429"/>
              <a:gd name="connsiteY4" fmla="*/ 1435519 h 6051730"/>
              <a:gd name="connsiteX5" fmla="*/ 5003739 w 7775429"/>
              <a:gd name="connsiteY5" fmla="*/ 121884 h 6051730"/>
              <a:gd name="connsiteX6" fmla="*/ 5223007 w 7775429"/>
              <a:gd name="connsiteY6" fmla="*/ 0 h 6051730"/>
              <a:gd name="connsiteX7" fmla="*/ 6757888 w 7775429"/>
              <a:gd name="connsiteY7" fmla="*/ 0 h 6051730"/>
              <a:gd name="connsiteX8" fmla="*/ 6977155 w 7775429"/>
              <a:gd name="connsiteY8" fmla="*/ 121884 h 6051730"/>
              <a:gd name="connsiteX9" fmla="*/ 7744595 w 7775429"/>
              <a:gd name="connsiteY9" fmla="*/ 1435519 h 6051730"/>
              <a:gd name="connsiteX10" fmla="*/ 7744595 w 7775429"/>
              <a:gd name="connsiteY10" fmla="*/ 1688315 h 6051730"/>
              <a:gd name="connsiteX11" fmla="*/ 6977155 w 7775429"/>
              <a:gd name="connsiteY11" fmla="*/ 3001951 h 6051730"/>
              <a:gd name="connsiteX12" fmla="*/ 6757888 w 7775429"/>
              <a:gd name="connsiteY12" fmla="*/ 3123835 h 6051730"/>
              <a:gd name="connsiteX13" fmla="*/ 3556238 w 7775429"/>
              <a:gd name="connsiteY13" fmla="*/ 5503115 h 6051730"/>
              <a:gd name="connsiteX14" fmla="*/ 3291436 w 7775429"/>
              <a:gd name="connsiteY14" fmla="*/ 5503115 h 6051730"/>
              <a:gd name="connsiteX15" fmla="*/ 3260544 w 7775429"/>
              <a:gd name="connsiteY15" fmla="*/ 5503115 h 6051730"/>
              <a:gd name="connsiteX16" fmla="*/ 3231067 w 7775429"/>
              <a:gd name="connsiteY16" fmla="*/ 5452355 h 6051730"/>
              <a:gd name="connsiteX17" fmla="*/ 3086688 w 7775429"/>
              <a:gd name="connsiteY17" fmla="*/ 5203722 h 6051730"/>
              <a:gd name="connsiteX18" fmla="*/ 3086688 w 7775429"/>
              <a:gd name="connsiteY18" fmla="*/ 5064553 h 6051730"/>
              <a:gd name="connsiteX19" fmla="*/ 3481893 w 7775429"/>
              <a:gd name="connsiteY19" fmla="*/ 4383983 h 6051730"/>
              <a:gd name="connsiteX20" fmla="*/ 3602840 w 7775429"/>
              <a:gd name="connsiteY20" fmla="*/ 4312701 h 6051730"/>
              <a:gd name="connsiteX21" fmla="*/ 4391548 w 7775429"/>
              <a:gd name="connsiteY21" fmla="*/ 4312701 h 6051730"/>
              <a:gd name="connsiteX22" fmla="*/ 4428679 w 7775429"/>
              <a:gd name="connsiteY22" fmla="*/ 4317633 h 6051730"/>
              <a:gd name="connsiteX23" fmla="*/ 4454216 w 7775429"/>
              <a:gd name="connsiteY23" fmla="*/ 4328340 h 6051730"/>
              <a:gd name="connsiteX24" fmla="*/ 4438609 w 7775429"/>
              <a:gd name="connsiteY24" fmla="*/ 4355333 h 6051730"/>
              <a:gd name="connsiteX25" fmla="*/ 3885668 w 7775429"/>
              <a:gd name="connsiteY25" fmla="*/ 5311656 h 6051730"/>
              <a:gd name="connsiteX26" fmla="*/ 3556238 w 7775429"/>
              <a:gd name="connsiteY26" fmla="*/ 5503115 h 6051730"/>
              <a:gd name="connsiteX27" fmla="*/ 4438254 w 7775429"/>
              <a:gd name="connsiteY27" fmla="*/ 6051730 h 6051730"/>
              <a:gd name="connsiteX28" fmla="*/ 3548595 w 7775429"/>
              <a:gd name="connsiteY28" fmla="*/ 6051730 h 6051730"/>
              <a:gd name="connsiteX29" fmla="*/ 3412169 w 7775429"/>
              <a:gd name="connsiteY29" fmla="*/ 5971324 h 6051730"/>
              <a:gd name="connsiteX30" fmla="*/ 3173058 w 7775429"/>
              <a:gd name="connsiteY30" fmla="*/ 5559560 h 6051730"/>
              <a:gd name="connsiteX31" fmla="*/ 3146046 w 7775429"/>
              <a:gd name="connsiteY31" fmla="*/ 5513043 h 6051730"/>
              <a:gd name="connsiteX32" fmla="*/ 3167300 w 7775429"/>
              <a:gd name="connsiteY32" fmla="*/ 5513043 h 6051730"/>
              <a:gd name="connsiteX33" fmla="*/ 3267756 w 7775429"/>
              <a:gd name="connsiteY33" fmla="*/ 5513043 h 6051730"/>
              <a:gd name="connsiteX34" fmla="*/ 3311396 w 7775429"/>
              <a:gd name="connsiteY34" fmla="*/ 5588194 h 6051730"/>
              <a:gd name="connsiteX35" fmla="*/ 3478124 w 7775429"/>
              <a:gd name="connsiteY35" fmla="*/ 5875309 h 6051730"/>
              <a:gd name="connsiteX36" fmla="*/ 3599071 w 7775429"/>
              <a:gd name="connsiteY36" fmla="*/ 5946592 h 6051730"/>
              <a:gd name="connsiteX37" fmla="*/ 4387779 w 7775429"/>
              <a:gd name="connsiteY37" fmla="*/ 5946592 h 6051730"/>
              <a:gd name="connsiteX38" fmla="*/ 4510428 w 7775429"/>
              <a:gd name="connsiteY38" fmla="*/ 5875309 h 6051730"/>
              <a:gd name="connsiteX39" fmla="*/ 4903930 w 7775429"/>
              <a:gd name="connsiteY39" fmla="*/ 5194740 h 6051730"/>
              <a:gd name="connsiteX40" fmla="*/ 4903930 w 7775429"/>
              <a:gd name="connsiteY40" fmla="*/ 5055570 h 6051730"/>
              <a:gd name="connsiteX41" fmla="*/ 4510428 w 7775429"/>
              <a:gd name="connsiteY41" fmla="*/ 4375000 h 6051730"/>
              <a:gd name="connsiteX42" fmla="*/ 4458686 w 7775429"/>
              <a:gd name="connsiteY42" fmla="*/ 4322811 h 6051730"/>
              <a:gd name="connsiteX43" fmla="*/ 4452698 w 7775429"/>
              <a:gd name="connsiteY43" fmla="*/ 4320302 h 6051730"/>
              <a:gd name="connsiteX44" fmla="*/ 4484794 w 7775429"/>
              <a:gd name="connsiteY44" fmla="*/ 4264792 h 6051730"/>
              <a:gd name="connsiteX45" fmla="*/ 4508664 w 7775429"/>
              <a:gd name="connsiteY45" fmla="*/ 4223507 h 6051730"/>
              <a:gd name="connsiteX46" fmla="*/ 4483907 w 7775429"/>
              <a:gd name="connsiteY46" fmla="*/ 4213126 h 6051730"/>
              <a:gd name="connsiteX47" fmla="*/ 4442024 w 7775429"/>
              <a:gd name="connsiteY47" fmla="*/ 4207562 h 6051730"/>
              <a:gd name="connsiteX48" fmla="*/ 3552365 w 7775429"/>
              <a:gd name="connsiteY48" fmla="*/ 4207562 h 6051730"/>
              <a:gd name="connsiteX49" fmla="*/ 3415938 w 7775429"/>
              <a:gd name="connsiteY49" fmla="*/ 4287967 h 6051730"/>
              <a:gd name="connsiteX50" fmla="*/ 2970149 w 7775429"/>
              <a:gd name="connsiteY50" fmla="*/ 5055647 h 6051730"/>
              <a:gd name="connsiteX51" fmla="*/ 2970149 w 7775429"/>
              <a:gd name="connsiteY51" fmla="*/ 5212628 h 6051730"/>
              <a:gd name="connsiteX52" fmla="*/ 3117294 w 7775429"/>
              <a:gd name="connsiteY52" fmla="*/ 5466022 h 6051730"/>
              <a:gd name="connsiteX53" fmla="*/ 3138834 w 7775429"/>
              <a:gd name="connsiteY53" fmla="*/ 5503115 h 6051730"/>
              <a:gd name="connsiteX54" fmla="*/ 3039048 w 7775429"/>
              <a:gd name="connsiteY54" fmla="*/ 5503115 h 6051730"/>
              <a:gd name="connsiteX55" fmla="*/ 1437823 w 7775429"/>
              <a:gd name="connsiteY55" fmla="*/ 5503115 h 6051730"/>
              <a:gd name="connsiteX56" fmla="*/ 1112968 w 7775429"/>
              <a:gd name="connsiteY56" fmla="*/ 5311656 h 6051730"/>
              <a:gd name="connsiteX57" fmla="*/ 51474 w 7775429"/>
              <a:gd name="connsiteY57" fmla="*/ 3483691 h 6051730"/>
              <a:gd name="connsiteX58" fmla="*/ 51474 w 7775429"/>
              <a:gd name="connsiteY58" fmla="*/ 3109892 h 6051730"/>
              <a:gd name="connsiteX59" fmla="*/ 1112968 w 7775429"/>
              <a:gd name="connsiteY59" fmla="*/ 1281925 h 6051730"/>
              <a:gd name="connsiteX60" fmla="*/ 1437823 w 7775429"/>
              <a:gd name="connsiteY60" fmla="*/ 1090467 h 6051730"/>
              <a:gd name="connsiteX61" fmla="*/ 3556238 w 7775429"/>
              <a:gd name="connsiteY61" fmla="*/ 1090467 h 6051730"/>
              <a:gd name="connsiteX62" fmla="*/ 3885668 w 7775429"/>
              <a:gd name="connsiteY62" fmla="*/ 1281925 h 6051730"/>
              <a:gd name="connsiteX63" fmla="*/ 4942588 w 7775429"/>
              <a:gd name="connsiteY63" fmla="*/ 3109892 h 6051730"/>
              <a:gd name="connsiteX64" fmla="*/ 4942588 w 7775429"/>
              <a:gd name="connsiteY64" fmla="*/ 3483691 h 6051730"/>
              <a:gd name="connsiteX65" fmla="*/ 4550147 w 7775429"/>
              <a:gd name="connsiteY65" fmla="*/ 4162428 h 6051730"/>
              <a:gd name="connsiteX66" fmla="*/ 4517072 w 7775429"/>
              <a:gd name="connsiteY66" fmla="*/ 4219628 h 6051730"/>
              <a:gd name="connsiteX67" fmla="*/ 4518236 w 7775429"/>
              <a:gd name="connsiteY67" fmla="*/ 4220116 h 6051730"/>
              <a:gd name="connsiteX68" fmla="*/ 4576603 w 7775429"/>
              <a:gd name="connsiteY68" fmla="*/ 4278984 h 6051730"/>
              <a:gd name="connsiteX69" fmla="*/ 5020470 w 7775429"/>
              <a:gd name="connsiteY69" fmla="*/ 5046664 h 6051730"/>
              <a:gd name="connsiteX70" fmla="*/ 5020470 w 7775429"/>
              <a:gd name="connsiteY70" fmla="*/ 5203646 h 6051730"/>
              <a:gd name="connsiteX71" fmla="*/ 4576603 w 7775429"/>
              <a:gd name="connsiteY71" fmla="*/ 5971324 h 6051730"/>
              <a:gd name="connsiteX72" fmla="*/ 4438254 w 7775429"/>
              <a:gd name="connsiteY72" fmla="*/ 6051730 h 605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775429" h="6051730">
                <a:moveTo>
                  <a:pt x="6757888" y="3123835"/>
                </a:moveTo>
                <a:cubicBezTo>
                  <a:pt x="5223007" y="3123835"/>
                  <a:pt x="5223007" y="3123835"/>
                  <a:pt x="5223007" y="3123835"/>
                </a:cubicBezTo>
                <a:cubicBezTo>
                  <a:pt x="5145351" y="3123835"/>
                  <a:pt x="5044851" y="3069664"/>
                  <a:pt x="5003739" y="3001951"/>
                </a:cubicBezTo>
                <a:cubicBezTo>
                  <a:pt x="4236300" y="1688315"/>
                  <a:pt x="4236300" y="1688315"/>
                  <a:pt x="4236300" y="1688315"/>
                </a:cubicBezTo>
                <a:cubicBezTo>
                  <a:pt x="4199755" y="1616088"/>
                  <a:pt x="4199755" y="1507747"/>
                  <a:pt x="4236300" y="1435519"/>
                </a:cubicBezTo>
                <a:cubicBezTo>
                  <a:pt x="5003739" y="121884"/>
                  <a:pt x="5003739" y="121884"/>
                  <a:pt x="5003739" y="121884"/>
                </a:cubicBezTo>
                <a:cubicBezTo>
                  <a:pt x="5044851" y="54170"/>
                  <a:pt x="5145351" y="0"/>
                  <a:pt x="5223007" y="0"/>
                </a:cubicBezTo>
                <a:lnTo>
                  <a:pt x="6757888" y="0"/>
                </a:lnTo>
                <a:cubicBezTo>
                  <a:pt x="6840113" y="0"/>
                  <a:pt x="6940611" y="54170"/>
                  <a:pt x="6977155" y="121884"/>
                </a:cubicBezTo>
                <a:cubicBezTo>
                  <a:pt x="7744595" y="1435519"/>
                  <a:pt x="7744595" y="1435519"/>
                  <a:pt x="7744595" y="1435519"/>
                </a:cubicBezTo>
                <a:cubicBezTo>
                  <a:pt x="7785708" y="1507747"/>
                  <a:pt x="7785708" y="1616088"/>
                  <a:pt x="7744595" y="1688315"/>
                </a:cubicBezTo>
                <a:cubicBezTo>
                  <a:pt x="6977155" y="3001951"/>
                  <a:pt x="6977155" y="3001951"/>
                  <a:pt x="6977155" y="3001951"/>
                </a:cubicBezTo>
                <a:cubicBezTo>
                  <a:pt x="6940611" y="3069664"/>
                  <a:pt x="6840113" y="3123835"/>
                  <a:pt x="6757888" y="3123835"/>
                </a:cubicBezTo>
                <a:close/>
                <a:moveTo>
                  <a:pt x="3556238" y="5503115"/>
                </a:moveTo>
                <a:cubicBezTo>
                  <a:pt x="3556238" y="5503115"/>
                  <a:pt x="3556238" y="5503115"/>
                  <a:pt x="3291436" y="5503115"/>
                </a:cubicBezTo>
                <a:lnTo>
                  <a:pt x="3260544" y="5503115"/>
                </a:lnTo>
                <a:lnTo>
                  <a:pt x="3231067" y="5452355"/>
                </a:lnTo>
                <a:cubicBezTo>
                  <a:pt x="3190023" y="5381674"/>
                  <a:pt x="3142263" y="5299428"/>
                  <a:pt x="3086688" y="5203722"/>
                </a:cubicBezTo>
                <a:cubicBezTo>
                  <a:pt x="3061136" y="5161292"/>
                  <a:pt x="3061136" y="5106983"/>
                  <a:pt x="3086688" y="5064553"/>
                </a:cubicBezTo>
                <a:cubicBezTo>
                  <a:pt x="3086688" y="5064553"/>
                  <a:pt x="3086688" y="5064553"/>
                  <a:pt x="3481893" y="4383983"/>
                </a:cubicBezTo>
                <a:cubicBezTo>
                  <a:pt x="3505743" y="4339856"/>
                  <a:pt x="3553439" y="4312701"/>
                  <a:pt x="3602840" y="4312701"/>
                </a:cubicBezTo>
                <a:cubicBezTo>
                  <a:pt x="3602840" y="4312701"/>
                  <a:pt x="3602840" y="4312701"/>
                  <a:pt x="4391548" y="4312701"/>
                </a:cubicBezTo>
                <a:cubicBezTo>
                  <a:pt x="4404323" y="4312701"/>
                  <a:pt x="4416781" y="4314398"/>
                  <a:pt x="4428679" y="4317633"/>
                </a:cubicBezTo>
                <a:lnTo>
                  <a:pt x="4454216" y="4328340"/>
                </a:lnTo>
                <a:lnTo>
                  <a:pt x="4438609" y="4355333"/>
                </a:lnTo>
                <a:cubicBezTo>
                  <a:pt x="4297495" y="4599392"/>
                  <a:pt x="4116869" y="4911789"/>
                  <a:pt x="3885668" y="5311656"/>
                </a:cubicBezTo>
                <a:cubicBezTo>
                  <a:pt x="3817038" y="5430178"/>
                  <a:pt x="3693500" y="5503115"/>
                  <a:pt x="3556238" y="5503115"/>
                </a:cubicBezTo>
                <a:close/>
                <a:moveTo>
                  <a:pt x="4438254" y="6051730"/>
                </a:moveTo>
                <a:cubicBezTo>
                  <a:pt x="4438254" y="6051730"/>
                  <a:pt x="4438254" y="6051730"/>
                  <a:pt x="3548595" y="6051730"/>
                </a:cubicBezTo>
                <a:cubicBezTo>
                  <a:pt x="3492871" y="6051730"/>
                  <a:pt x="3439071" y="6021098"/>
                  <a:pt x="3412169" y="5971324"/>
                </a:cubicBezTo>
                <a:cubicBezTo>
                  <a:pt x="3412169" y="5971324"/>
                  <a:pt x="3412169" y="5971324"/>
                  <a:pt x="3173058" y="5559560"/>
                </a:cubicBezTo>
                <a:lnTo>
                  <a:pt x="3146046" y="5513043"/>
                </a:lnTo>
                <a:lnTo>
                  <a:pt x="3167300" y="5513043"/>
                </a:lnTo>
                <a:lnTo>
                  <a:pt x="3267756" y="5513043"/>
                </a:lnTo>
                <a:lnTo>
                  <a:pt x="3311396" y="5588194"/>
                </a:lnTo>
                <a:cubicBezTo>
                  <a:pt x="3478124" y="5875309"/>
                  <a:pt x="3478124" y="5875309"/>
                  <a:pt x="3478124" y="5875309"/>
                </a:cubicBezTo>
                <a:cubicBezTo>
                  <a:pt x="3501973" y="5919436"/>
                  <a:pt x="3549670" y="5946592"/>
                  <a:pt x="3599071" y="5946592"/>
                </a:cubicBezTo>
                <a:cubicBezTo>
                  <a:pt x="4387779" y="5946592"/>
                  <a:pt x="4387779" y="5946592"/>
                  <a:pt x="4387779" y="5946592"/>
                </a:cubicBezTo>
                <a:cubicBezTo>
                  <a:pt x="4438882" y="5946592"/>
                  <a:pt x="4484876" y="5919436"/>
                  <a:pt x="4510428" y="5875309"/>
                </a:cubicBezTo>
                <a:cubicBezTo>
                  <a:pt x="4903930" y="5194740"/>
                  <a:pt x="4903930" y="5194740"/>
                  <a:pt x="4903930" y="5194740"/>
                </a:cubicBezTo>
                <a:cubicBezTo>
                  <a:pt x="4929483" y="5152309"/>
                  <a:pt x="4929483" y="5098000"/>
                  <a:pt x="4903930" y="5055570"/>
                </a:cubicBezTo>
                <a:cubicBezTo>
                  <a:pt x="4510428" y="4375000"/>
                  <a:pt x="4510428" y="4375000"/>
                  <a:pt x="4510428" y="4375000"/>
                </a:cubicBezTo>
                <a:cubicBezTo>
                  <a:pt x="4497651" y="4352936"/>
                  <a:pt x="4479766" y="4335115"/>
                  <a:pt x="4458686" y="4322811"/>
                </a:cubicBezTo>
                <a:lnTo>
                  <a:pt x="4452698" y="4320302"/>
                </a:lnTo>
                <a:lnTo>
                  <a:pt x="4484794" y="4264792"/>
                </a:lnTo>
                <a:lnTo>
                  <a:pt x="4508664" y="4223507"/>
                </a:lnTo>
                <a:lnTo>
                  <a:pt x="4483907" y="4213126"/>
                </a:lnTo>
                <a:cubicBezTo>
                  <a:pt x="4470485" y="4209476"/>
                  <a:pt x="4456434" y="4207562"/>
                  <a:pt x="4442024" y="4207562"/>
                </a:cubicBezTo>
                <a:cubicBezTo>
                  <a:pt x="3552365" y="4207562"/>
                  <a:pt x="3552365" y="4207562"/>
                  <a:pt x="3552365" y="4207562"/>
                </a:cubicBezTo>
                <a:cubicBezTo>
                  <a:pt x="3496641" y="4207562"/>
                  <a:pt x="3442841" y="4238192"/>
                  <a:pt x="3415938" y="4287967"/>
                </a:cubicBezTo>
                <a:cubicBezTo>
                  <a:pt x="2970149" y="5055647"/>
                  <a:pt x="2970149" y="5055647"/>
                  <a:pt x="2970149" y="5055647"/>
                </a:cubicBezTo>
                <a:cubicBezTo>
                  <a:pt x="2941326" y="5103506"/>
                  <a:pt x="2941326" y="5164767"/>
                  <a:pt x="2970149" y="5212628"/>
                </a:cubicBezTo>
                <a:cubicBezTo>
                  <a:pt x="3025872" y="5308588"/>
                  <a:pt x="3074630" y="5392553"/>
                  <a:pt x="3117294" y="5466022"/>
                </a:cubicBezTo>
                <a:lnTo>
                  <a:pt x="3138834" y="5503115"/>
                </a:lnTo>
                <a:lnTo>
                  <a:pt x="3039048" y="5503115"/>
                </a:lnTo>
                <a:cubicBezTo>
                  <a:pt x="2728732" y="5503115"/>
                  <a:pt x="2232229" y="5503115"/>
                  <a:pt x="1437823" y="5503115"/>
                </a:cubicBezTo>
                <a:cubicBezTo>
                  <a:pt x="1305136" y="5503115"/>
                  <a:pt x="1177024" y="5430178"/>
                  <a:pt x="1112968" y="5311656"/>
                </a:cubicBezTo>
                <a:cubicBezTo>
                  <a:pt x="1112968" y="5311656"/>
                  <a:pt x="1112968" y="5311656"/>
                  <a:pt x="51474" y="3483691"/>
                </a:cubicBezTo>
                <a:cubicBezTo>
                  <a:pt x="-17158" y="3369728"/>
                  <a:pt x="-17158" y="3223855"/>
                  <a:pt x="51474" y="3109892"/>
                </a:cubicBezTo>
                <a:cubicBezTo>
                  <a:pt x="51474" y="3109892"/>
                  <a:pt x="51474" y="3109892"/>
                  <a:pt x="1112968" y="1281925"/>
                </a:cubicBezTo>
                <a:cubicBezTo>
                  <a:pt x="1177024" y="1163403"/>
                  <a:pt x="1305136" y="1090467"/>
                  <a:pt x="1437823" y="1090467"/>
                </a:cubicBezTo>
                <a:cubicBezTo>
                  <a:pt x="1437823" y="1090467"/>
                  <a:pt x="1437823" y="1090467"/>
                  <a:pt x="3556238" y="1090467"/>
                </a:cubicBezTo>
                <a:cubicBezTo>
                  <a:pt x="3693500" y="1090467"/>
                  <a:pt x="3817038" y="1163403"/>
                  <a:pt x="3885668" y="1281925"/>
                </a:cubicBezTo>
                <a:cubicBezTo>
                  <a:pt x="3885668" y="1281925"/>
                  <a:pt x="3885668" y="1281925"/>
                  <a:pt x="4942588" y="3109892"/>
                </a:cubicBezTo>
                <a:cubicBezTo>
                  <a:pt x="5011220" y="3223855"/>
                  <a:pt x="5011220" y="3369728"/>
                  <a:pt x="4942588" y="3483691"/>
                </a:cubicBezTo>
                <a:cubicBezTo>
                  <a:pt x="4942588" y="3483691"/>
                  <a:pt x="4942588" y="3483691"/>
                  <a:pt x="4550147" y="4162428"/>
                </a:cubicBezTo>
                <a:lnTo>
                  <a:pt x="4517072" y="4219628"/>
                </a:lnTo>
                <a:lnTo>
                  <a:pt x="4518236" y="4220116"/>
                </a:lnTo>
                <a:cubicBezTo>
                  <a:pt x="4542015" y="4233996"/>
                  <a:pt x="4562190" y="4254096"/>
                  <a:pt x="4576603" y="4278984"/>
                </a:cubicBezTo>
                <a:cubicBezTo>
                  <a:pt x="4576603" y="4278984"/>
                  <a:pt x="4576603" y="4278984"/>
                  <a:pt x="5020470" y="5046664"/>
                </a:cubicBezTo>
                <a:cubicBezTo>
                  <a:pt x="5049294" y="5094524"/>
                  <a:pt x="5049294" y="5155785"/>
                  <a:pt x="5020470" y="5203646"/>
                </a:cubicBezTo>
                <a:cubicBezTo>
                  <a:pt x="5020470" y="5203646"/>
                  <a:pt x="5020470" y="5203646"/>
                  <a:pt x="4576603" y="5971324"/>
                </a:cubicBezTo>
                <a:cubicBezTo>
                  <a:pt x="4547780" y="6021098"/>
                  <a:pt x="4495898" y="6051730"/>
                  <a:pt x="4438254" y="60517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61ADE6-CD1A-498B-A494-673A1C5C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88" y="561713"/>
            <a:ext cx="5376722" cy="2270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Securité</a:t>
            </a:r>
          </a:p>
        </p:txBody>
      </p:sp>
      <p:pic>
        <p:nvPicPr>
          <p:cNvPr id="11268" name="Picture 4" descr="Deno : le nouveau NodeJS ? - Je suis un dev">
            <a:extLst>
              <a:ext uri="{FF2B5EF4-FFF2-40B4-BE49-F238E27FC236}">
                <a16:creationId xmlns:a16="http://schemas.microsoft.com/office/drawing/2014/main" id="{F24B37AE-86FA-42E5-A7C3-E597DF109D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2143" y="4327438"/>
            <a:ext cx="2229761" cy="125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Long empty corridor in high school building. Long straight and empty  corridor in secondary school building. | CanStock">
            <a:extLst>
              <a:ext uri="{FF2B5EF4-FFF2-40B4-BE49-F238E27FC236}">
                <a16:creationId xmlns:a16="http://schemas.microsoft.com/office/drawing/2014/main" id="{B3BA2394-7DE6-462A-935A-012FED0894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6"/>
          <a:stretch/>
        </p:blipFill>
        <p:spPr bwMode="auto">
          <a:xfrm>
            <a:off x="7863000" y="2207273"/>
            <a:ext cx="3030272" cy="225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703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241190-7C15-4B44-9B20-A3A6F928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 modules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290" name="Picture 2" descr="ES modules: A cartoon deep-dive - Mozilla Hacks - the Web developer blog">
            <a:extLst>
              <a:ext uri="{FF2B5EF4-FFF2-40B4-BE49-F238E27FC236}">
                <a16:creationId xmlns:a16="http://schemas.microsoft.com/office/drawing/2014/main" id="{07854900-FA4E-44E5-B3EB-8B4ADD91C4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8104" y="1250998"/>
            <a:ext cx="6472362" cy="377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Deno (software) - Wikipedia">
            <a:extLst>
              <a:ext uri="{FF2B5EF4-FFF2-40B4-BE49-F238E27FC236}">
                <a16:creationId xmlns:a16="http://schemas.microsoft.com/office/drawing/2014/main" id="{DED3FDCF-9542-4AAA-BF2D-3D6D5219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239" y="5589676"/>
            <a:ext cx="1275761" cy="127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404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6" name="Rectangle 7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A62A8F-B211-421C-BDF1-A30810BE502D}"/>
              </a:ext>
            </a:extLst>
          </p:cNvPr>
          <p:cNvSpPr txBox="1"/>
          <p:nvPr/>
        </p:nvSpPr>
        <p:spPr>
          <a:xfrm>
            <a:off x="965200" y="2470248"/>
            <a:ext cx="4048344" cy="353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https://github.com/Guillaume-Lebegue/Workshop_Deno</a:t>
            </a:r>
            <a:endParaRPr lang="en-US" sz="2400" dirty="0"/>
          </a:p>
        </p:txBody>
      </p:sp>
      <p:sp>
        <p:nvSpPr>
          <p:cNvPr id="13317" name="Freeform: Shape 7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 descr="Artwork | Deno">
            <a:extLst>
              <a:ext uri="{FF2B5EF4-FFF2-40B4-BE49-F238E27FC236}">
                <a16:creationId xmlns:a16="http://schemas.microsoft.com/office/drawing/2014/main" id="{E699E2D4-E78B-4EE2-8597-1EFAB8BA14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3742" y="2105469"/>
            <a:ext cx="3217333" cy="321733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16905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A56C6E-6AE4-40FA-A3B9-92D68995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080808"/>
                </a:solidFill>
              </a:rPr>
              <a:t>Javascript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688A22-C0BC-457C-8134-E082A45C6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45" y="4557900"/>
            <a:ext cx="2442690" cy="915772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80808"/>
                </a:solidFill>
              </a:rPr>
              <a:t>1996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C661B50-6929-49AE-B678-D23F22C9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44943" y="1682590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A4D2597-A2FE-4B0C-BB1F-540C5F25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46635" y="1669247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Why Proxy is a Gem in JavaScript? | by bitfish | JavaScript in Plain English">
            <a:extLst>
              <a:ext uri="{FF2B5EF4-FFF2-40B4-BE49-F238E27FC236}">
                <a16:creationId xmlns:a16="http://schemas.microsoft.com/office/drawing/2014/main" id="{C14DBAD0-EA21-401C-8AA0-4B331719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6372" y="441377"/>
            <a:ext cx="4234840" cy="282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A103EBF-224C-44F4-ACE5-79865767D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71328" y="5264552"/>
            <a:ext cx="723097" cy="7230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7A5F9AD-A73A-480E-A9D0-4B4234677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55277" y="5293530"/>
            <a:ext cx="322181" cy="32218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Animation HTML5 de remplissage SVG avec CSS3 et JavaScript JavaScript">
            <a:extLst>
              <a:ext uri="{FF2B5EF4-FFF2-40B4-BE49-F238E27FC236}">
                <a16:creationId xmlns:a16="http://schemas.microsoft.com/office/drawing/2014/main" id="{2D2A750E-1AFB-4108-B907-8E2F2CF015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0201" y="3775263"/>
            <a:ext cx="4427182" cy="239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869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24C8C3-9268-445D-B191-1FF7CA56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Nodejs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FBF1C2-5A28-4E6B-A67B-FDE71B813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kern="1200" dirty="0">
                <a:latin typeface="+mn-lt"/>
                <a:ea typeface="+mn-ea"/>
                <a:cs typeface="+mn-cs"/>
              </a:rPr>
              <a:t>2010</a:t>
            </a:r>
          </a:p>
          <a:p>
            <a:r>
              <a:rPr lang="en-US" sz="1700" dirty="0"/>
              <a:t>Ryan Dahl</a:t>
            </a:r>
          </a:p>
          <a:p>
            <a:r>
              <a:rPr lang="en-US" sz="1700" kern="1200" dirty="0">
                <a:latin typeface="+mn-lt"/>
                <a:ea typeface="+mn-ea"/>
                <a:cs typeface="+mn-cs"/>
              </a:rPr>
              <a:t>C / C++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1166CC-B6EF-45D9-A946-5018A2C09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2" r="2" b="37504"/>
          <a:stretch/>
        </p:blipFill>
        <p:spPr bwMode="auto">
          <a:xfrm>
            <a:off x="20" y="2959630"/>
            <a:ext cx="6400781" cy="38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0DE5B8-1555-435C-8897-BE58A59479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 r="3641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86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B39A1F5A-E57E-4178-8F57-A18DC747E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291618" cy="5097980"/>
          </a:xfrm>
          <a:custGeom>
            <a:avLst/>
            <a:gdLst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516105 w 6530408"/>
              <a:gd name="connsiteY8" fmla="*/ 476071 h 5753325"/>
              <a:gd name="connsiteX9" fmla="*/ 6488360 w 6530408"/>
              <a:gd name="connsiteY9" fmla="*/ 535865 h 5753325"/>
              <a:gd name="connsiteX10" fmla="*/ 6492864 w 6530408"/>
              <a:gd name="connsiteY10" fmla="*/ 615799 h 5753325"/>
              <a:gd name="connsiteX11" fmla="*/ 6459988 w 6530408"/>
              <a:gd name="connsiteY11" fmla="*/ 707628 h 5753325"/>
              <a:gd name="connsiteX12" fmla="*/ 6453989 w 6530408"/>
              <a:gd name="connsiteY12" fmla="*/ 711876 h 5753325"/>
              <a:gd name="connsiteX13" fmla="*/ 6453209 w 6530408"/>
              <a:gd name="connsiteY13" fmla="*/ 719127 h 5753325"/>
              <a:gd name="connsiteX14" fmla="*/ 6457662 w 6530408"/>
              <a:gd name="connsiteY14" fmla="*/ 723331 h 5753325"/>
              <a:gd name="connsiteX15" fmla="*/ 6447445 w 6530408"/>
              <a:gd name="connsiteY15" fmla="*/ 780003 h 5753325"/>
              <a:gd name="connsiteX16" fmla="*/ 6426552 w 6530408"/>
              <a:gd name="connsiteY16" fmla="*/ 845805 h 5753325"/>
              <a:gd name="connsiteX17" fmla="*/ 6434072 w 6530408"/>
              <a:gd name="connsiteY17" fmla="*/ 910733 h 5753325"/>
              <a:gd name="connsiteX18" fmla="*/ 6432570 w 6530408"/>
              <a:gd name="connsiteY18" fmla="*/ 983394 h 5753325"/>
              <a:gd name="connsiteX19" fmla="*/ 6431878 w 6530408"/>
              <a:gd name="connsiteY19" fmla="*/ 1026728 h 5753325"/>
              <a:gd name="connsiteX20" fmla="*/ 6414269 w 6530408"/>
              <a:gd name="connsiteY20" fmla="*/ 1151111 h 5753325"/>
              <a:gd name="connsiteX21" fmla="*/ 6371722 w 6530408"/>
              <a:gd name="connsiteY21" fmla="*/ 1318080 h 5753325"/>
              <a:gd name="connsiteX22" fmla="*/ 6356023 w 6530408"/>
              <a:gd name="connsiteY22" fmla="*/ 1356227 h 5753325"/>
              <a:gd name="connsiteX23" fmla="*/ 6356157 w 6530408"/>
              <a:gd name="connsiteY23" fmla="*/ 1361967 h 5753325"/>
              <a:gd name="connsiteX24" fmla="*/ 6350613 w 6530408"/>
              <a:gd name="connsiteY24" fmla="*/ 1393569 h 5753325"/>
              <a:gd name="connsiteX25" fmla="*/ 6357062 w 6530408"/>
              <a:gd name="connsiteY25" fmla="*/ 1444071 h 5753325"/>
              <a:gd name="connsiteX26" fmla="*/ 6364832 w 6530408"/>
              <a:gd name="connsiteY26" fmla="*/ 1478763 h 5753325"/>
              <a:gd name="connsiteX27" fmla="*/ 6369745 w 6530408"/>
              <a:gd name="connsiteY27" fmla="*/ 1495680 h 5753325"/>
              <a:gd name="connsiteX28" fmla="*/ 6370898 w 6530408"/>
              <a:gd name="connsiteY28" fmla="*/ 1513331 h 5753325"/>
              <a:gd name="connsiteX29" fmla="*/ 6368801 w 6530408"/>
              <a:gd name="connsiteY29" fmla="*/ 1527414 h 5753325"/>
              <a:gd name="connsiteX30" fmla="*/ 6359177 w 6530408"/>
              <a:gd name="connsiteY30" fmla="*/ 1639513 h 5753325"/>
              <a:gd name="connsiteX31" fmla="*/ 6299489 w 6530408"/>
              <a:gd name="connsiteY31" fmla="*/ 1784860 h 5753325"/>
              <a:gd name="connsiteX32" fmla="*/ 6267878 w 6530408"/>
              <a:gd name="connsiteY32" fmla="*/ 1858572 h 5753325"/>
              <a:gd name="connsiteX33" fmla="*/ 6251146 w 6530408"/>
              <a:gd name="connsiteY33" fmla="*/ 1926167 h 5753325"/>
              <a:gd name="connsiteX34" fmla="*/ 6210686 w 6530408"/>
              <a:gd name="connsiteY34" fmla="*/ 2014834 h 5753325"/>
              <a:gd name="connsiteX35" fmla="*/ 6106652 w 6530408"/>
              <a:gd name="connsiteY35" fmla="*/ 2150572 h 5753325"/>
              <a:gd name="connsiteX36" fmla="*/ 6097813 w 6530408"/>
              <a:gd name="connsiteY36" fmla="*/ 2172208 h 5753325"/>
              <a:gd name="connsiteX37" fmla="*/ 6095990 w 6530408"/>
              <a:gd name="connsiteY37" fmla="*/ 2181185 h 5753325"/>
              <a:gd name="connsiteX38" fmla="*/ 6090126 w 6530408"/>
              <a:gd name="connsiteY38" fmla="*/ 2192533 h 5753325"/>
              <a:gd name="connsiteX39" fmla="*/ 6089503 w 6530408"/>
              <a:gd name="connsiteY39" fmla="*/ 2192543 h 5753325"/>
              <a:gd name="connsiteX40" fmla="*/ 6084946 w 6530408"/>
              <a:gd name="connsiteY40" fmla="*/ 2203694 h 5753325"/>
              <a:gd name="connsiteX41" fmla="*/ 5987861 w 6530408"/>
              <a:gd name="connsiteY41" fmla="*/ 2304868 h 5753325"/>
              <a:gd name="connsiteX42" fmla="*/ 5973439 w 6530408"/>
              <a:gd name="connsiteY42" fmla="*/ 2385635 h 5753325"/>
              <a:gd name="connsiteX43" fmla="*/ 5916727 w 6530408"/>
              <a:gd name="connsiteY43" fmla="*/ 2458777 h 5753325"/>
              <a:gd name="connsiteX44" fmla="*/ 5856524 w 6530408"/>
              <a:gd name="connsiteY44" fmla="*/ 2583281 h 5753325"/>
              <a:gd name="connsiteX45" fmla="*/ 5838091 w 6530408"/>
              <a:gd name="connsiteY45" fmla="*/ 2753474 h 5753325"/>
              <a:gd name="connsiteX46" fmla="*/ 5777471 w 6530408"/>
              <a:gd name="connsiteY46" fmla="*/ 2901570 h 5753325"/>
              <a:gd name="connsiteX47" fmla="*/ 5723992 w 6530408"/>
              <a:gd name="connsiteY47" fmla="*/ 2998752 h 5753325"/>
              <a:gd name="connsiteX48" fmla="*/ 5557886 w 6530408"/>
              <a:gd name="connsiteY48" fmla="*/ 3329735 h 5753325"/>
              <a:gd name="connsiteX49" fmla="*/ 5471501 w 6530408"/>
              <a:gd name="connsiteY49" fmla="*/ 3462221 h 5753325"/>
              <a:gd name="connsiteX50" fmla="*/ 5465154 w 6530408"/>
              <a:gd name="connsiteY50" fmla="*/ 3541065 h 5753325"/>
              <a:gd name="connsiteX51" fmla="*/ 5437889 w 6530408"/>
              <a:gd name="connsiteY51" fmla="*/ 3559927 h 5753325"/>
              <a:gd name="connsiteX52" fmla="*/ 5432770 w 6530408"/>
              <a:gd name="connsiteY52" fmla="*/ 3562948 h 5753325"/>
              <a:gd name="connsiteX53" fmla="*/ 5406795 w 6530408"/>
              <a:gd name="connsiteY53" fmla="*/ 3578594 h 5753325"/>
              <a:gd name="connsiteX54" fmla="*/ 5381495 w 6530408"/>
              <a:gd name="connsiteY54" fmla="*/ 3599883 h 5753325"/>
              <a:gd name="connsiteX55" fmla="*/ 5363689 w 6530408"/>
              <a:gd name="connsiteY55" fmla="*/ 3633299 h 5753325"/>
              <a:gd name="connsiteX56" fmla="*/ 5291870 w 6530408"/>
              <a:gd name="connsiteY56" fmla="*/ 3799039 h 5753325"/>
              <a:gd name="connsiteX57" fmla="*/ 5241600 w 6530408"/>
              <a:gd name="connsiteY57" fmla="*/ 3894238 h 5753325"/>
              <a:gd name="connsiteX58" fmla="*/ 5211041 w 6530408"/>
              <a:gd name="connsiteY58" fmla="*/ 3924184 h 5753325"/>
              <a:gd name="connsiteX59" fmla="*/ 5176073 w 6530408"/>
              <a:gd name="connsiteY59" fmla="*/ 3970179 h 5753325"/>
              <a:gd name="connsiteX60" fmla="*/ 5172826 w 6530408"/>
              <a:gd name="connsiteY60" fmla="*/ 3991773 h 5753325"/>
              <a:gd name="connsiteX61" fmla="*/ 5157053 w 6530408"/>
              <a:gd name="connsiteY61" fmla="*/ 3997708 h 5753325"/>
              <a:gd name="connsiteX62" fmla="*/ 5127922 w 6530408"/>
              <a:gd name="connsiteY62" fmla="*/ 4022660 h 5753325"/>
              <a:gd name="connsiteX63" fmla="*/ 5020872 w 6530408"/>
              <a:gd name="connsiteY63" fmla="*/ 4075951 h 5753325"/>
              <a:gd name="connsiteX64" fmla="*/ 4991410 w 6530408"/>
              <a:gd name="connsiteY64" fmla="*/ 4087598 h 5753325"/>
              <a:gd name="connsiteX65" fmla="*/ 4930112 w 6530408"/>
              <a:gd name="connsiteY65" fmla="*/ 4138459 h 5753325"/>
              <a:gd name="connsiteX66" fmla="*/ 4834224 w 6530408"/>
              <a:gd name="connsiteY66" fmla="*/ 4231643 h 5753325"/>
              <a:gd name="connsiteX67" fmla="*/ 4812599 w 6530408"/>
              <a:gd name="connsiteY67" fmla="*/ 4249449 h 5753325"/>
              <a:gd name="connsiteX68" fmla="*/ 4789188 w 6530408"/>
              <a:gd name="connsiteY68" fmla="*/ 4256678 h 5753325"/>
              <a:gd name="connsiteX69" fmla="*/ 4779554 w 6530408"/>
              <a:gd name="connsiteY69" fmla="*/ 4251313 h 5753325"/>
              <a:gd name="connsiteX70" fmla="*/ 4766885 w 6530408"/>
              <a:gd name="connsiteY70" fmla="*/ 4259812 h 5753325"/>
              <a:gd name="connsiteX71" fmla="*/ 4762510 w 6530408"/>
              <a:gd name="connsiteY71" fmla="*/ 4260383 h 5753325"/>
              <a:gd name="connsiteX72" fmla="*/ 4738416 w 6530408"/>
              <a:gd name="connsiteY72" fmla="*/ 4265355 h 5753325"/>
              <a:gd name="connsiteX73" fmla="*/ 4712007 w 6530408"/>
              <a:gd name="connsiteY73" fmla="*/ 4317892 h 5753325"/>
              <a:gd name="connsiteX74" fmla="*/ 4658930 w 6530408"/>
              <a:gd name="connsiteY74" fmla="*/ 4348041 h 5753325"/>
              <a:gd name="connsiteX75" fmla="*/ 4443526 w 6530408"/>
              <a:gd name="connsiteY75" fmla="*/ 4507851 h 5753325"/>
              <a:gd name="connsiteX76" fmla="*/ 4289766 w 6530408"/>
              <a:gd name="connsiteY76" fmla="*/ 4711450 h 5753325"/>
              <a:gd name="connsiteX77" fmla="*/ 4150870 w 6530408"/>
              <a:gd name="connsiteY77" fmla="*/ 4818480 h 5753325"/>
              <a:gd name="connsiteX78" fmla="*/ 4006639 w 6530408"/>
              <a:gd name="connsiteY78" fmla="*/ 4933815 h 5753325"/>
              <a:gd name="connsiteX79" fmla="*/ 3298210 w 6530408"/>
              <a:gd name="connsiteY79" fmla="*/ 5070790 h 5753325"/>
              <a:gd name="connsiteX80" fmla="*/ 2947678 w 6530408"/>
              <a:gd name="connsiteY80" fmla="*/ 5117869 h 5753325"/>
              <a:gd name="connsiteX81" fmla="*/ 2822169 w 6530408"/>
              <a:gd name="connsiteY81" fmla="*/ 5129396 h 5753325"/>
              <a:gd name="connsiteX82" fmla="*/ 2538773 w 6530408"/>
              <a:gd name="connsiteY82" fmla="*/ 5313397 h 5753325"/>
              <a:gd name="connsiteX83" fmla="*/ 2014500 w 6530408"/>
              <a:gd name="connsiteY83" fmla="*/ 5519744 h 5753325"/>
              <a:gd name="connsiteX84" fmla="*/ 1934391 w 6530408"/>
              <a:gd name="connsiteY84" fmla="*/ 5591335 h 5753325"/>
              <a:gd name="connsiteX85" fmla="*/ 1892550 w 6530408"/>
              <a:gd name="connsiteY85" fmla="*/ 5649708 h 5753325"/>
              <a:gd name="connsiteX86" fmla="*/ 1854769 w 6530408"/>
              <a:gd name="connsiteY86" fmla="*/ 5647691 h 5753325"/>
              <a:gd name="connsiteX87" fmla="*/ 1809461 w 6530408"/>
              <a:gd name="connsiteY87" fmla="*/ 5648628 h 5753325"/>
              <a:gd name="connsiteX88" fmla="*/ 1745150 w 6530408"/>
              <a:gd name="connsiteY88" fmla="*/ 5693879 h 5753325"/>
              <a:gd name="connsiteX89" fmla="*/ 1713375 w 6530408"/>
              <a:gd name="connsiteY89" fmla="*/ 5684672 h 5753325"/>
              <a:gd name="connsiteX90" fmla="*/ 1707808 w 6530408"/>
              <a:gd name="connsiteY90" fmla="*/ 5682611 h 5753325"/>
              <a:gd name="connsiteX91" fmla="*/ 1679313 w 6530408"/>
              <a:gd name="connsiteY91" fmla="*/ 5672360 h 5753325"/>
              <a:gd name="connsiteX92" fmla="*/ 1646933 w 6530408"/>
              <a:gd name="connsiteY92" fmla="*/ 5666227 h 5753325"/>
              <a:gd name="connsiteX93" fmla="*/ 1610055 w 6530408"/>
              <a:gd name="connsiteY93" fmla="*/ 5673643 h 5753325"/>
              <a:gd name="connsiteX94" fmla="*/ 1437641 w 6530408"/>
              <a:gd name="connsiteY94" fmla="*/ 5723266 h 5753325"/>
              <a:gd name="connsiteX95" fmla="*/ 1332869 w 6530408"/>
              <a:gd name="connsiteY95" fmla="*/ 5744752 h 5753325"/>
              <a:gd name="connsiteX96" fmla="*/ 1290525 w 6530408"/>
              <a:gd name="connsiteY96" fmla="*/ 5740036 h 5753325"/>
              <a:gd name="connsiteX97" fmla="*/ 1233107 w 6530408"/>
              <a:gd name="connsiteY97" fmla="*/ 5742106 h 5753325"/>
              <a:gd name="connsiteX98" fmla="*/ 1214532 w 6530408"/>
              <a:gd name="connsiteY98" fmla="*/ 5753325 h 5753325"/>
              <a:gd name="connsiteX99" fmla="*/ 1199955 w 6530408"/>
              <a:gd name="connsiteY99" fmla="*/ 5744831 h 5753325"/>
              <a:gd name="connsiteX100" fmla="*/ 1162337 w 6530408"/>
              <a:gd name="connsiteY100" fmla="*/ 5738048 h 5753325"/>
              <a:gd name="connsiteX101" fmla="*/ 1053457 w 6530408"/>
              <a:gd name="connsiteY101" fmla="*/ 5688676 h 5753325"/>
              <a:gd name="connsiteX102" fmla="*/ 1025798 w 6530408"/>
              <a:gd name="connsiteY102" fmla="*/ 5673166 h 5753325"/>
              <a:gd name="connsiteX103" fmla="*/ 947900 w 6530408"/>
              <a:gd name="connsiteY103" fmla="*/ 5657848 h 5753325"/>
              <a:gd name="connsiteX104" fmla="*/ 815627 w 6530408"/>
              <a:gd name="connsiteY104" fmla="*/ 5642557 h 5753325"/>
              <a:gd name="connsiteX105" fmla="*/ 788251 w 6530408"/>
              <a:gd name="connsiteY105" fmla="*/ 5637065 h 5753325"/>
              <a:gd name="connsiteX106" fmla="*/ 767822 w 6530408"/>
              <a:gd name="connsiteY106" fmla="*/ 5623450 h 5753325"/>
              <a:gd name="connsiteX107" fmla="*/ 765791 w 6530408"/>
              <a:gd name="connsiteY107" fmla="*/ 5612539 h 5753325"/>
              <a:gd name="connsiteX108" fmla="*/ 751230 w 6530408"/>
              <a:gd name="connsiteY108" fmla="*/ 5608092 h 5753325"/>
              <a:gd name="connsiteX109" fmla="*/ 748008 w 6530408"/>
              <a:gd name="connsiteY109" fmla="*/ 5605052 h 5753325"/>
              <a:gd name="connsiteX110" fmla="*/ 728871 w 6530408"/>
              <a:gd name="connsiteY110" fmla="*/ 5589469 h 5753325"/>
              <a:gd name="connsiteX111" fmla="*/ 671898 w 6530408"/>
              <a:gd name="connsiteY111" fmla="*/ 5602363 h 5753325"/>
              <a:gd name="connsiteX112" fmla="*/ 615065 w 6530408"/>
              <a:gd name="connsiteY112" fmla="*/ 5580257 h 5753325"/>
              <a:gd name="connsiteX113" fmla="*/ 355785 w 6530408"/>
              <a:gd name="connsiteY113" fmla="*/ 5514383 h 5753325"/>
              <a:gd name="connsiteX114" fmla="*/ 102269 w 6530408"/>
              <a:gd name="connsiteY114" fmla="*/ 5524347 h 5753325"/>
              <a:gd name="connsiteX115" fmla="*/ 13160 w 6530408"/>
              <a:gd name="connsiteY115" fmla="*/ 5514159 h 5753325"/>
              <a:gd name="connsiteX116" fmla="*/ 0 w 6530408"/>
              <a:gd name="connsiteY116" fmla="*/ 5511735 h 5753325"/>
              <a:gd name="connsiteX0" fmla="*/ 0 w 6530408"/>
              <a:gd name="connsiteY0" fmla="*/ 0 h 5753325"/>
              <a:gd name="connsiteX1" fmla="*/ 6438980 w 6530408"/>
              <a:gd name="connsiteY1" fmla="*/ 0 h 5753325"/>
              <a:gd name="connsiteX2" fmla="*/ 6439047 w 6530408"/>
              <a:gd name="connsiteY2" fmla="*/ 147 h 5753325"/>
              <a:gd name="connsiteX3" fmla="*/ 6443456 w 6530408"/>
              <a:gd name="connsiteY3" fmla="*/ 130105 h 5753325"/>
              <a:gd name="connsiteX4" fmla="*/ 6447632 w 6530408"/>
              <a:gd name="connsiteY4" fmla="*/ 170016 h 5753325"/>
              <a:gd name="connsiteX5" fmla="*/ 6465936 w 6530408"/>
              <a:gd name="connsiteY5" fmla="*/ 274847 h 5753325"/>
              <a:gd name="connsiteX6" fmla="*/ 6506836 w 6530408"/>
              <a:gd name="connsiteY6" fmla="*/ 331778 h 5753325"/>
              <a:gd name="connsiteX7" fmla="*/ 6530408 w 6530408"/>
              <a:gd name="connsiteY7" fmla="*/ 427517 h 5753325"/>
              <a:gd name="connsiteX8" fmla="*/ 6488360 w 6530408"/>
              <a:gd name="connsiteY8" fmla="*/ 535865 h 5753325"/>
              <a:gd name="connsiteX9" fmla="*/ 6492864 w 6530408"/>
              <a:gd name="connsiteY9" fmla="*/ 615799 h 5753325"/>
              <a:gd name="connsiteX10" fmla="*/ 6459988 w 6530408"/>
              <a:gd name="connsiteY10" fmla="*/ 707628 h 5753325"/>
              <a:gd name="connsiteX11" fmla="*/ 6453989 w 6530408"/>
              <a:gd name="connsiteY11" fmla="*/ 711876 h 5753325"/>
              <a:gd name="connsiteX12" fmla="*/ 6453209 w 6530408"/>
              <a:gd name="connsiteY12" fmla="*/ 719127 h 5753325"/>
              <a:gd name="connsiteX13" fmla="*/ 6457662 w 6530408"/>
              <a:gd name="connsiteY13" fmla="*/ 723331 h 5753325"/>
              <a:gd name="connsiteX14" fmla="*/ 6447445 w 6530408"/>
              <a:gd name="connsiteY14" fmla="*/ 780003 h 5753325"/>
              <a:gd name="connsiteX15" fmla="*/ 6426552 w 6530408"/>
              <a:gd name="connsiteY15" fmla="*/ 845805 h 5753325"/>
              <a:gd name="connsiteX16" fmla="*/ 6434072 w 6530408"/>
              <a:gd name="connsiteY16" fmla="*/ 910733 h 5753325"/>
              <a:gd name="connsiteX17" fmla="*/ 6432570 w 6530408"/>
              <a:gd name="connsiteY17" fmla="*/ 983394 h 5753325"/>
              <a:gd name="connsiteX18" fmla="*/ 6431878 w 6530408"/>
              <a:gd name="connsiteY18" fmla="*/ 1026728 h 5753325"/>
              <a:gd name="connsiteX19" fmla="*/ 6414269 w 6530408"/>
              <a:gd name="connsiteY19" fmla="*/ 1151111 h 5753325"/>
              <a:gd name="connsiteX20" fmla="*/ 6371722 w 6530408"/>
              <a:gd name="connsiteY20" fmla="*/ 1318080 h 5753325"/>
              <a:gd name="connsiteX21" fmla="*/ 6356023 w 6530408"/>
              <a:gd name="connsiteY21" fmla="*/ 1356227 h 5753325"/>
              <a:gd name="connsiteX22" fmla="*/ 6356157 w 6530408"/>
              <a:gd name="connsiteY22" fmla="*/ 1361967 h 5753325"/>
              <a:gd name="connsiteX23" fmla="*/ 6350613 w 6530408"/>
              <a:gd name="connsiteY23" fmla="*/ 1393569 h 5753325"/>
              <a:gd name="connsiteX24" fmla="*/ 6357062 w 6530408"/>
              <a:gd name="connsiteY24" fmla="*/ 1444071 h 5753325"/>
              <a:gd name="connsiteX25" fmla="*/ 6364832 w 6530408"/>
              <a:gd name="connsiteY25" fmla="*/ 1478763 h 5753325"/>
              <a:gd name="connsiteX26" fmla="*/ 6369745 w 6530408"/>
              <a:gd name="connsiteY26" fmla="*/ 1495680 h 5753325"/>
              <a:gd name="connsiteX27" fmla="*/ 6370898 w 6530408"/>
              <a:gd name="connsiteY27" fmla="*/ 1513331 h 5753325"/>
              <a:gd name="connsiteX28" fmla="*/ 6368801 w 6530408"/>
              <a:gd name="connsiteY28" fmla="*/ 1527414 h 5753325"/>
              <a:gd name="connsiteX29" fmla="*/ 6359177 w 6530408"/>
              <a:gd name="connsiteY29" fmla="*/ 1639513 h 5753325"/>
              <a:gd name="connsiteX30" fmla="*/ 6299489 w 6530408"/>
              <a:gd name="connsiteY30" fmla="*/ 1784860 h 5753325"/>
              <a:gd name="connsiteX31" fmla="*/ 6267878 w 6530408"/>
              <a:gd name="connsiteY31" fmla="*/ 1858572 h 5753325"/>
              <a:gd name="connsiteX32" fmla="*/ 6251146 w 6530408"/>
              <a:gd name="connsiteY32" fmla="*/ 1926167 h 5753325"/>
              <a:gd name="connsiteX33" fmla="*/ 6210686 w 6530408"/>
              <a:gd name="connsiteY33" fmla="*/ 2014834 h 5753325"/>
              <a:gd name="connsiteX34" fmla="*/ 6106652 w 6530408"/>
              <a:gd name="connsiteY34" fmla="*/ 2150572 h 5753325"/>
              <a:gd name="connsiteX35" fmla="*/ 6097813 w 6530408"/>
              <a:gd name="connsiteY35" fmla="*/ 2172208 h 5753325"/>
              <a:gd name="connsiteX36" fmla="*/ 6095990 w 6530408"/>
              <a:gd name="connsiteY36" fmla="*/ 2181185 h 5753325"/>
              <a:gd name="connsiteX37" fmla="*/ 6090126 w 6530408"/>
              <a:gd name="connsiteY37" fmla="*/ 2192533 h 5753325"/>
              <a:gd name="connsiteX38" fmla="*/ 6089503 w 6530408"/>
              <a:gd name="connsiteY38" fmla="*/ 2192543 h 5753325"/>
              <a:gd name="connsiteX39" fmla="*/ 6084946 w 6530408"/>
              <a:gd name="connsiteY39" fmla="*/ 2203694 h 5753325"/>
              <a:gd name="connsiteX40" fmla="*/ 5987861 w 6530408"/>
              <a:gd name="connsiteY40" fmla="*/ 2304868 h 5753325"/>
              <a:gd name="connsiteX41" fmla="*/ 5973439 w 6530408"/>
              <a:gd name="connsiteY41" fmla="*/ 2385635 h 5753325"/>
              <a:gd name="connsiteX42" fmla="*/ 5916727 w 6530408"/>
              <a:gd name="connsiteY42" fmla="*/ 2458777 h 5753325"/>
              <a:gd name="connsiteX43" fmla="*/ 5856524 w 6530408"/>
              <a:gd name="connsiteY43" fmla="*/ 2583281 h 5753325"/>
              <a:gd name="connsiteX44" fmla="*/ 5838091 w 6530408"/>
              <a:gd name="connsiteY44" fmla="*/ 2753474 h 5753325"/>
              <a:gd name="connsiteX45" fmla="*/ 5777471 w 6530408"/>
              <a:gd name="connsiteY45" fmla="*/ 2901570 h 5753325"/>
              <a:gd name="connsiteX46" fmla="*/ 5723992 w 6530408"/>
              <a:gd name="connsiteY46" fmla="*/ 2998752 h 5753325"/>
              <a:gd name="connsiteX47" fmla="*/ 5557886 w 6530408"/>
              <a:gd name="connsiteY47" fmla="*/ 3329735 h 5753325"/>
              <a:gd name="connsiteX48" fmla="*/ 5471501 w 6530408"/>
              <a:gd name="connsiteY48" fmla="*/ 3462221 h 5753325"/>
              <a:gd name="connsiteX49" fmla="*/ 5465154 w 6530408"/>
              <a:gd name="connsiteY49" fmla="*/ 3541065 h 5753325"/>
              <a:gd name="connsiteX50" fmla="*/ 5437889 w 6530408"/>
              <a:gd name="connsiteY50" fmla="*/ 3559927 h 5753325"/>
              <a:gd name="connsiteX51" fmla="*/ 5432770 w 6530408"/>
              <a:gd name="connsiteY51" fmla="*/ 3562948 h 5753325"/>
              <a:gd name="connsiteX52" fmla="*/ 5406795 w 6530408"/>
              <a:gd name="connsiteY52" fmla="*/ 3578594 h 5753325"/>
              <a:gd name="connsiteX53" fmla="*/ 5381495 w 6530408"/>
              <a:gd name="connsiteY53" fmla="*/ 3599883 h 5753325"/>
              <a:gd name="connsiteX54" fmla="*/ 5363689 w 6530408"/>
              <a:gd name="connsiteY54" fmla="*/ 3633299 h 5753325"/>
              <a:gd name="connsiteX55" fmla="*/ 5291870 w 6530408"/>
              <a:gd name="connsiteY55" fmla="*/ 3799039 h 5753325"/>
              <a:gd name="connsiteX56" fmla="*/ 5241600 w 6530408"/>
              <a:gd name="connsiteY56" fmla="*/ 3894238 h 5753325"/>
              <a:gd name="connsiteX57" fmla="*/ 5211041 w 6530408"/>
              <a:gd name="connsiteY57" fmla="*/ 3924184 h 5753325"/>
              <a:gd name="connsiteX58" fmla="*/ 5176073 w 6530408"/>
              <a:gd name="connsiteY58" fmla="*/ 3970179 h 5753325"/>
              <a:gd name="connsiteX59" fmla="*/ 5172826 w 6530408"/>
              <a:gd name="connsiteY59" fmla="*/ 3991773 h 5753325"/>
              <a:gd name="connsiteX60" fmla="*/ 5157053 w 6530408"/>
              <a:gd name="connsiteY60" fmla="*/ 3997708 h 5753325"/>
              <a:gd name="connsiteX61" fmla="*/ 5127922 w 6530408"/>
              <a:gd name="connsiteY61" fmla="*/ 4022660 h 5753325"/>
              <a:gd name="connsiteX62" fmla="*/ 5020872 w 6530408"/>
              <a:gd name="connsiteY62" fmla="*/ 4075951 h 5753325"/>
              <a:gd name="connsiteX63" fmla="*/ 4991410 w 6530408"/>
              <a:gd name="connsiteY63" fmla="*/ 4087598 h 5753325"/>
              <a:gd name="connsiteX64" fmla="*/ 4930112 w 6530408"/>
              <a:gd name="connsiteY64" fmla="*/ 4138459 h 5753325"/>
              <a:gd name="connsiteX65" fmla="*/ 4834224 w 6530408"/>
              <a:gd name="connsiteY65" fmla="*/ 4231643 h 5753325"/>
              <a:gd name="connsiteX66" fmla="*/ 4812599 w 6530408"/>
              <a:gd name="connsiteY66" fmla="*/ 4249449 h 5753325"/>
              <a:gd name="connsiteX67" fmla="*/ 4789188 w 6530408"/>
              <a:gd name="connsiteY67" fmla="*/ 4256678 h 5753325"/>
              <a:gd name="connsiteX68" fmla="*/ 4779554 w 6530408"/>
              <a:gd name="connsiteY68" fmla="*/ 4251313 h 5753325"/>
              <a:gd name="connsiteX69" fmla="*/ 4766885 w 6530408"/>
              <a:gd name="connsiteY69" fmla="*/ 4259812 h 5753325"/>
              <a:gd name="connsiteX70" fmla="*/ 4762510 w 6530408"/>
              <a:gd name="connsiteY70" fmla="*/ 4260383 h 5753325"/>
              <a:gd name="connsiteX71" fmla="*/ 4738416 w 6530408"/>
              <a:gd name="connsiteY71" fmla="*/ 4265355 h 5753325"/>
              <a:gd name="connsiteX72" fmla="*/ 4712007 w 6530408"/>
              <a:gd name="connsiteY72" fmla="*/ 4317892 h 5753325"/>
              <a:gd name="connsiteX73" fmla="*/ 4658930 w 6530408"/>
              <a:gd name="connsiteY73" fmla="*/ 4348041 h 5753325"/>
              <a:gd name="connsiteX74" fmla="*/ 4443526 w 6530408"/>
              <a:gd name="connsiteY74" fmla="*/ 4507851 h 5753325"/>
              <a:gd name="connsiteX75" fmla="*/ 4289766 w 6530408"/>
              <a:gd name="connsiteY75" fmla="*/ 4711450 h 5753325"/>
              <a:gd name="connsiteX76" fmla="*/ 4150870 w 6530408"/>
              <a:gd name="connsiteY76" fmla="*/ 4818480 h 5753325"/>
              <a:gd name="connsiteX77" fmla="*/ 4006639 w 6530408"/>
              <a:gd name="connsiteY77" fmla="*/ 4933815 h 5753325"/>
              <a:gd name="connsiteX78" fmla="*/ 3298210 w 6530408"/>
              <a:gd name="connsiteY78" fmla="*/ 5070790 h 5753325"/>
              <a:gd name="connsiteX79" fmla="*/ 2947678 w 6530408"/>
              <a:gd name="connsiteY79" fmla="*/ 5117869 h 5753325"/>
              <a:gd name="connsiteX80" fmla="*/ 2822169 w 6530408"/>
              <a:gd name="connsiteY80" fmla="*/ 5129396 h 5753325"/>
              <a:gd name="connsiteX81" fmla="*/ 2538773 w 6530408"/>
              <a:gd name="connsiteY81" fmla="*/ 5313397 h 5753325"/>
              <a:gd name="connsiteX82" fmla="*/ 2014500 w 6530408"/>
              <a:gd name="connsiteY82" fmla="*/ 5519744 h 5753325"/>
              <a:gd name="connsiteX83" fmla="*/ 1934391 w 6530408"/>
              <a:gd name="connsiteY83" fmla="*/ 5591335 h 5753325"/>
              <a:gd name="connsiteX84" fmla="*/ 1892550 w 6530408"/>
              <a:gd name="connsiteY84" fmla="*/ 5649708 h 5753325"/>
              <a:gd name="connsiteX85" fmla="*/ 1854769 w 6530408"/>
              <a:gd name="connsiteY85" fmla="*/ 5647691 h 5753325"/>
              <a:gd name="connsiteX86" fmla="*/ 1809461 w 6530408"/>
              <a:gd name="connsiteY86" fmla="*/ 5648628 h 5753325"/>
              <a:gd name="connsiteX87" fmla="*/ 1745150 w 6530408"/>
              <a:gd name="connsiteY87" fmla="*/ 5693879 h 5753325"/>
              <a:gd name="connsiteX88" fmla="*/ 1713375 w 6530408"/>
              <a:gd name="connsiteY88" fmla="*/ 5684672 h 5753325"/>
              <a:gd name="connsiteX89" fmla="*/ 1707808 w 6530408"/>
              <a:gd name="connsiteY89" fmla="*/ 5682611 h 5753325"/>
              <a:gd name="connsiteX90" fmla="*/ 1679313 w 6530408"/>
              <a:gd name="connsiteY90" fmla="*/ 5672360 h 5753325"/>
              <a:gd name="connsiteX91" fmla="*/ 1646933 w 6530408"/>
              <a:gd name="connsiteY91" fmla="*/ 5666227 h 5753325"/>
              <a:gd name="connsiteX92" fmla="*/ 1610055 w 6530408"/>
              <a:gd name="connsiteY92" fmla="*/ 5673643 h 5753325"/>
              <a:gd name="connsiteX93" fmla="*/ 1437641 w 6530408"/>
              <a:gd name="connsiteY93" fmla="*/ 5723266 h 5753325"/>
              <a:gd name="connsiteX94" fmla="*/ 1332869 w 6530408"/>
              <a:gd name="connsiteY94" fmla="*/ 5744752 h 5753325"/>
              <a:gd name="connsiteX95" fmla="*/ 1290525 w 6530408"/>
              <a:gd name="connsiteY95" fmla="*/ 5740036 h 5753325"/>
              <a:gd name="connsiteX96" fmla="*/ 1233107 w 6530408"/>
              <a:gd name="connsiteY96" fmla="*/ 5742106 h 5753325"/>
              <a:gd name="connsiteX97" fmla="*/ 1214532 w 6530408"/>
              <a:gd name="connsiteY97" fmla="*/ 5753325 h 5753325"/>
              <a:gd name="connsiteX98" fmla="*/ 1199955 w 6530408"/>
              <a:gd name="connsiteY98" fmla="*/ 5744831 h 5753325"/>
              <a:gd name="connsiteX99" fmla="*/ 1162337 w 6530408"/>
              <a:gd name="connsiteY99" fmla="*/ 5738048 h 5753325"/>
              <a:gd name="connsiteX100" fmla="*/ 1053457 w 6530408"/>
              <a:gd name="connsiteY100" fmla="*/ 5688676 h 5753325"/>
              <a:gd name="connsiteX101" fmla="*/ 1025798 w 6530408"/>
              <a:gd name="connsiteY101" fmla="*/ 5673166 h 5753325"/>
              <a:gd name="connsiteX102" fmla="*/ 947900 w 6530408"/>
              <a:gd name="connsiteY102" fmla="*/ 5657848 h 5753325"/>
              <a:gd name="connsiteX103" fmla="*/ 815627 w 6530408"/>
              <a:gd name="connsiteY103" fmla="*/ 5642557 h 5753325"/>
              <a:gd name="connsiteX104" fmla="*/ 788251 w 6530408"/>
              <a:gd name="connsiteY104" fmla="*/ 5637065 h 5753325"/>
              <a:gd name="connsiteX105" fmla="*/ 767822 w 6530408"/>
              <a:gd name="connsiteY105" fmla="*/ 5623450 h 5753325"/>
              <a:gd name="connsiteX106" fmla="*/ 765791 w 6530408"/>
              <a:gd name="connsiteY106" fmla="*/ 5612539 h 5753325"/>
              <a:gd name="connsiteX107" fmla="*/ 751230 w 6530408"/>
              <a:gd name="connsiteY107" fmla="*/ 5608092 h 5753325"/>
              <a:gd name="connsiteX108" fmla="*/ 748008 w 6530408"/>
              <a:gd name="connsiteY108" fmla="*/ 5605052 h 5753325"/>
              <a:gd name="connsiteX109" fmla="*/ 728871 w 6530408"/>
              <a:gd name="connsiteY109" fmla="*/ 5589469 h 5753325"/>
              <a:gd name="connsiteX110" fmla="*/ 671898 w 6530408"/>
              <a:gd name="connsiteY110" fmla="*/ 5602363 h 5753325"/>
              <a:gd name="connsiteX111" fmla="*/ 615065 w 6530408"/>
              <a:gd name="connsiteY111" fmla="*/ 5580257 h 5753325"/>
              <a:gd name="connsiteX112" fmla="*/ 355785 w 6530408"/>
              <a:gd name="connsiteY112" fmla="*/ 5514383 h 5753325"/>
              <a:gd name="connsiteX113" fmla="*/ 102269 w 6530408"/>
              <a:gd name="connsiteY113" fmla="*/ 5524347 h 5753325"/>
              <a:gd name="connsiteX114" fmla="*/ 13160 w 6530408"/>
              <a:gd name="connsiteY114" fmla="*/ 5514159 h 5753325"/>
              <a:gd name="connsiteX115" fmla="*/ 0 w 6530408"/>
              <a:gd name="connsiteY115" fmla="*/ 5511735 h 5753325"/>
              <a:gd name="connsiteX116" fmla="*/ 0 w 6530408"/>
              <a:gd name="connsiteY116" fmla="*/ 0 h 5753325"/>
              <a:gd name="connsiteX0" fmla="*/ 0 w 6506836"/>
              <a:gd name="connsiteY0" fmla="*/ 0 h 5753325"/>
              <a:gd name="connsiteX1" fmla="*/ 6438980 w 6506836"/>
              <a:gd name="connsiteY1" fmla="*/ 0 h 5753325"/>
              <a:gd name="connsiteX2" fmla="*/ 6439047 w 6506836"/>
              <a:gd name="connsiteY2" fmla="*/ 147 h 5753325"/>
              <a:gd name="connsiteX3" fmla="*/ 6443456 w 6506836"/>
              <a:gd name="connsiteY3" fmla="*/ 130105 h 5753325"/>
              <a:gd name="connsiteX4" fmla="*/ 6447632 w 6506836"/>
              <a:gd name="connsiteY4" fmla="*/ 170016 h 5753325"/>
              <a:gd name="connsiteX5" fmla="*/ 6465936 w 6506836"/>
              <a:gd name="connsiteY5" fmla="*/ 274847 h 5753325"/>
              <a:gd name="connsiteX6" fmla="*/ 6506836 w 6506836"/>
              <a:gd name="connsiteY6" fmla="*/ 331778 h 5753325"/>
              <a:gd name="connsiteX7" fmla="*/ 6488360 w 6506836"/>
              <a:gd name="connsiteY7" fmla="*/ 535865 h 5753325"/>
              <a:gd name="connsiteX8" fmla="*/ 6492864 w 6506836"/>
              <a:gd name="connsiteY8" fmla="*/ 615799 h 5753325"/>
              <a:gd name="connsiteX9" fmla="*/ 6459988 w 6506836"/>
              <a:gd name="connsiteY9" fmla="*/ 707628 h 5753325"/>
              <a:gd name="connsiteX10" fmla="*/ 6453989 w 6506836"/>
              <a:gd name="connsiteY10" fmla="*/ 711876 h 5753325"/>
              <a:gd name="connsiteX11" fmla="*/ 6453209 w 6506836"/>
              <a:gd name="connsiteY11" fmla="*/ 719127 h 5753325"/>
              <a:gd name="connsiteX12" fmla="*/ 6457662 w 6506836"/>
              <a:gd name="connsiteY12" fmla="*/ 723331 h 5753325"/>
              <a:gd name="connsiteX13" fmla="*/ 6447445 w 6506836"/>
              <a:gd name="connsiteY13" fmla="*/ 780003 h 5753325"/>
              <a:gd name="connsiteX14" fmla="*/ 6426552 w 6506836"/>
              <a:gd name="connsiteY14" fmla="*/ 845805 h 5753325"/>
              <a:gd name="connsiteX15" fmla="*/ 6434072 w 6506836"/>
              <a:gd name="connsiteY15" fmla="*/ 910733 h 5753325"/>
              <a:gd name="connsiteX16" fmla="*/ 6432570 w 6506836"/>
              <a:gd name="connsiteY16" fmla="*/ 983394 h 5753325"/>
              <a:gd name="connsiteX17" fmla="*/ 6431878 w 6506836"/>
              <a:gd name="connsiteY17" fmla="*/ 1026728 h 5753325"/>
              <a:gd name="connsiteX18" fmla="*/ 6414269 w 6506836"/>
              <a:gd name="connsiteY18" fmla="*/ 1151111 h 5753325"/>
              <a:gd name="connsiteX19" fmla="*/ 6371722 w 6506836"/>
              <a:gd name="connsiteY19" fmla="*/ 1318080 h 5753325"/>
              <a:gd name="connsiteX20" fmla="*/ 6356023 w 6506836"/>
              <a:gd name="connsiteY20" fmla="*/ 1356227 h 5753325"/>
              <a:gd name="connsiteX21" fmla="*/ 6356157 w 6506836"/>
              <a:gd name="connsiteY21" fmla="*/ 1361967 h 5753325"/>
              <a:gd name="connsiteX22" fmla="*/ 6350613 w 6506836"/>
              <a:gd name="connsiteY22" fmla="*/ 1393569 h 5753325"/>
              <a:gd name="connsiteX23" fmla="*/ 6357062 w 6506836"/>
              <a:gd name="connsiteY23" fmla="*/ 1444071 h 5753325"/>
              <a:gd name="connsiteX24" fmla="*/ 6364832 w 6506836"/>
              <a:gd name="connsiteY24" fmla="*/ 1478763 h 5753325"/>
              <a:gd name="connsiteX25" fmla="*/ 6369745 w 6506836"/>
              <a:gd name="connsiteY25" fmla="*/ 1495680 h 5753325"/>
              <a:gd name="connsiteX26" fmla="*/ 6370898 w 6506836"/>
              <a:gd name="connsiteY26" fmla="*/ 1513331 h 5753325"/>
              <a:gd name="connsiteX27" fmla="*/ 6368801 w 6506836"/>
              <a:gd name="connsiteY27" fmla="*/ 1527414 h 5753325"/>
              <a:gd name="connsiteX28" fmla="*/ 6359177 w 6506836"/>
              <a:gd name="connsiteY28" fmla="*/ 1639513 h 5753325"/>
              <a:gd name="connsiteX29" fmla="*/ 6299489 w 6506836"/>
              <a:gd name="connsiteY29" fmla="*/ 1784860 h 5753325"/>
              <a:gd name="connsiteX30" fmla="*/ 6267878 w 6506836"/>
              <a:gd name="connsiteY30" fmla="*/ 1858572 h 5753325"/>
              <a:gd name="connsiteX31" fmla="*/ 6251146 w 6506836"/>
              <a:gd name="connsiteY31" fmla="*/ 1926167 h 5753325"/>
              <a:gd name="connsiteX32" fmla="*/ 6210686 w 6506836"/>
              <a:gd name="connsiteY32" fmla="*/ 2014834 h 5753325"/>
              <a:gd name="connsiteX33" fmla="*/ 6106652 w 6506836"/>
              <a:gd name="connsiteY33" fmla="*/ 2150572 h 5753325"/>
              <a:gd name="connsiteX34" fmla="*/ 6097813 w 6506836"/>
              <a:gd name="connsiteY34" fmla="*/ 2172208 h 5753325"/>
              <a:gd name="connsiteX35" fmla="*/ 6095990 w 6506836"/>
              <a:gd name="connsiteY35" fmla="*/ 2181185 h 5753325"/>
              <a:gd name="connsiteX36" fmla="*/ 6090126 w 6506836"/>
              <a:gd name="connsiteY36" fmla="*/ 2192533 h 5753325"/>
              <a:gd name="connsiteX37" fmla="*/ 6089503 w 6506836"/>
              <a:gd name="connsiteY37" fmla="*/ 2192543 h 5753325"/>
              <a:gd name="connsiteX38" fmla="*/ 6084946 w 6506836"/>
              <a:gd name="connsiteY38" fmla="*/ 2203694 h 5753325"/>
              <a:gd name="connsiteX39" fmla="*/ 5987861 w 6506836"/>
              <a:gd name="connsiteY39" fmla="*/ 2304868 h 5753325"/>
              <a:gd name="connsiteX40" fmla="*/ 5973439 w 6506836"/>
              <a:gd name="connsiteY40" fmla="*/ 2385635 h 5753325"/>
              <a:gd name="connsiteX41" fmla="*/ 5916727 w 6506836"/>
              <a:gd name="connsiteY41" fmla="*/ 2458777 h 5753325"/>
              <a:gd name="connsiteX42" fmla="*/ 5856524 w 6506836"/>
              <a:gd name="connsiteY42" fmla="*/ 2583281 h 5753325"/>
              <a:gd name="connsiteX43" fmla="*/ 5838091 w 6506836"/>
              <a:gd name="connsiteY43" fmla="*/ 2753474 h 5753325"/>
              <a:gd name="connsiteX44" fmla="*/ 5777471 w 6506836"/>
              <a:gd name="connsiteY44" fmla="*/ 2901570 h 5753325"/>
              <a:gd name="connsiteX45" fmla="*/ 5723992 w 6506836"/>
              <a:gd name="connsiteY45" fmla="*/ 2998752 h 5753325"/>
              <a:gd name="connsiteX46" fmla="*/ 5557886 w 6506836"/>
              <a:gd name="connsiteY46" fmla="*/ 3329735 h 5753325"/>
              <a:gd name="connsiteX47" fmla="*/ 5471501 w 6506836"/>
              <a:gd name="connsiteY47" fmla="*/ 3462221 h 5753325"/>
              <a:gd name="connsiteX48" fmla="*/ 5465154 w 6506836"/>
              <a:gd name="connsiteY48" fmla="*/ 3541065 h 5753325"/>
              <a:gd name="connsiteX49" fmla="*/ 5437889 w 6506836"/>
              <a:gd name="connsiteY49" fmla="*/ 3559927 h 5753325"/>
              <a:gd name="connsiteX50" fmla="*/ 5432770 w 6506836"/>
              <a:gd name="connsiteY50" fmla="*/ 3562948 h 5753325"/>
              <a:gd name="connsiteX51" fmla="*/ 5406795 w 6506836"/>
              <a:gd name="connsiteY51" fmla="*/ 3578594 h 5753325"/>
              <a:gd name="connsiteX52" fmla="*/ 5381495 w 6506836"/>
              <a:gd name="connsiteY52" fmla="*/ 3599883 h 5753325"/>
              <a:gd name="connsiteX53" fmla="*/ 5363689 w 6506836"/>
              <a:gd name="connsiteY53" fmla="*/ 3633299 h 5753325"/>
              <a:gd name="connsiteX54" fmla="*/ 5291870 w 6506836"/>
              <a:gd name="connsiteY54" fmla="*/ 3799039 h 5753325"/>
              <a:gd name="connsiteX55" fmla="*/ 5241600 w 6506836"/>
              <a:gd name="connsiteY55" fmla="*/ 3894238 h 5753325"/>
              <a:gd name="connsiteX56" fmla="*/ 5211041 w 6506836"/>
              <a:gd name="connsiteY56" fmla="*/ 3924184 h 5753325"/>
              <a:gd name="connsiteX57" fmla="*/ 5176073 w 6506836"/>
              <a:gd name="connsiteY57" fmla="*/ 3970179 h 5753325"/>
              <a:gd name="connsiteX58" fmla="*/ 5172826 w 6506836"/>
              <a:gd name="connsiteY58" fmla="*/ 3991773 h 5753325"/>
              <a:gd name="connsiteX59" fmla="*/ 5157053 w 6506836"/>
              <a:gd name="connsiteY59" fmla="*/ 3997708 h 5753325"/>
              <a:gd name="connsiteX60" fmla="*/ 5127922 w 6506836"/>
              <a:gd name="connsiteY60" fmla="*/ 4022660 h 5753325"/>
              <a:gd name="connsiteX61" fmla="*/ 5020872 w 6506836"/>
              <a:gd name="connsiteY61" fmla="*/ 4075951 h 5753325"/>
              <a:gd name="connsiteX62" fmla="*/ 4991410 w 6506836"/>
              <a:gd name="connsiteY62" fmla="*/ 4087598 h 5753325"/>
              <a:gd name="connsiteX63" fmla="*/ 4930112 w 6506836"/>
              <a:gd name="connsiteY63" fmla="*/ 4138459 h 5753325"/>
              <a:gd name="connsiteX64" fmla="*/ 4834224 w 6506836"/>
              <a:gd name="connsiteY64" fmla="*/ 4231643 h 5753325"/>
              <a:gd name="connsiteX65" fmla="*/ 4812599 w 6506836"/>
              <a:gd name="connsiteY65" fmla="*/ 4249449 h 5753325"/>
              <a:gd name="connsiteX66" fmla="*/ 4789188 w 6506836"/>
              <a:gd name="connsiteY66" fmla="*/ 4256678 h 5753325"/>
              <a:gd name="connsiteX67" fmla="*/ 4779554 w 6506836"/>
              <a:gd name="connsiteY67" fmla="*/ 4251313 h 5753325"/>
              <a:gd name="connsiteX68" fmla="*/ 4766885 w 6506836"/>
              <a:gd name="connsiteY68" fmla="*/ 4259812 h 5753325"/>
              <a:gd name="connsiteX69" fmla="*/ 4762510 w 6506836"/>
              <a:gd name="connsiteY69" fmla="*/ 4260383 h 5753325"/>
              <a:gd name="connsiteX70" fmla="*/ 4738416 w 6506836"/>
              <a:gd name="connsiteY70" fmla="*/ 4265355 h 5753325"/>
              <a:gd name="connsiteX71" fmla="*/ 4712007 w 6506836"/>
              <a:gd name="connsiteY71" fmla="*/ 4317892 h 5753325"/>
              <a:gd name="connsiteX72" fmla="*/ 4658930 w 6506836"/>
              <a:gd name="connsiteY72" fmla="*/ 4348041 h 5753325"/>
              <a:gd name="connsiteX73" fmla="*/ 4443526 w 6506836"/>
              <a:gd name="connsiteY73" fmla="*/ 4507851 h 5753325"/>
              <a:gd name="connsiteX74" fmla="*/ 4289766 w 6506836"/>
              <a:gd name="connsiteY74" fmla="*/ 4711450 h 5753325"/>
              <a:gd name="connsiteX75" fmla="*/ 4150870 w 6506836"/>
              <a:gd name="connsiteY75" fmla="*/ 4818480 h 5753325"/>
              <a:gd name="connsiteX76" fmla="*/ 4006639 w 6506836"/>
              <a:gd name="connsiteY76" fmla="*/ 4933815 h 5753325"/>
              <a:gd name="connsiteX77" fmla="*/ 3298210 w 6506836"/>
              <a:gd name="connsiteY77" fmla="*/ 5070790 h 5753325"/>
              <a:gd name="connsiteX78" fmla="*/ 2947678 w 6506836"/>
              <a:gd name="connsiteY78" fmla="*/ 5117869 h 5753325"/>
              <a:gd name="connsiteX79" fmla="*/ 2822169 w 6506836"/>
              <a:gd name="connsiteY79" fmla="*/ 5129396 h 5753325"/>
              <a:gd name="connsiteX80" fmla="*/ 2538773 w 6506836"/>
              <a:gd name="connsiteY80" fmla="*/ 5313397 h 5753325"/>
              <a:gd name="connsiteX81" fmla="*/ 2014500 w 6506836"/>
              <a:gd name="connsiteY81" fmla="*/ 5519744 h 5753325"/>
              <a:gd name="connsiteX82" fmla="*/ 1934391 w 6506836"/>
              <a:gd name="connsiteY82" fmla="*/ 5591335 h 5753325"/>
              <a:gd name="connsiteX83" fmla="*/ 1892550 w 6506836"/>
              <a:gd name="connsiteY83" fmla="*/ 5649708 h 5753325"/>
              <a:gd name="connsiteX84" fmla="*/ 1854769 w 6506836"/>
              <a:gd name="connsiteY84" fmla="*/ 5647691 h 5753325"/>
              <a:gd name="connsiteX85" fmla="*/ 1809461 w 6506836"/>
              <a:gd name="connsiteY85" fmla="*/ 5648628 h 5753325"/>
              <a:gd name="connsiteX86" fmla="*/ 1745150 w 6506836"/>
              <a:gd name="connsiteY86" fmla="*/ 5693879 h 5753325"/>
              <a:gd name="connsiteX87" fmla="*/ 1713375 w 6506836"/>
              <a:gd name="connsiteY87" fmla="*/ 5684672 h 5753325"/>
              <a:gd name="connsiteX88" fmla="*/ 1707808 w 6506836"/>
              <a:gd name="connsiteY88" fmla="*/ 5682611 h 5753325"/>
              <a:gd name="connsiteX89" fmla="*/ 1679313 w 6506836"/>
              <a:gd name="connsiteY89" fmla="*/ 5672360 h 5753325"/>
              <a:gd name="connsiteX90" fmla="*/ 1646933 w 6506836"/>
              <a:gd name="connsiteY90" fmla="*/ 5666227 h 5753325"/>
              <a:gd name="connsiteX91" fmla="*/ 1610055 w 6506836"/>
              <a:gd name="connsiteY91" fmla="*/ 5673643 h 5753325"/>
              <a:gd name="connsiteX92" fmla="*/ 1437641 w 6506836"/>
              <a:gd name="connsiteY92" fmla="*/ 5723266 h 5753325"/>
              <a:gd name="connsiteX93" fmla="*/ 1332869 w 6506836"/>
              <a:gd name="connsiteY93" fmla="*/ 5744752 h 5753325"/>
              <a:gd name="connsiteX94" fmla="*/ 1290525 w 6506836"/>
              <a:gd name="connsiteY94" fmla="*/ 5740036 h 5753325"/>
              <a:gd name="connsiteX95" fmla="*/ 1233107 w 6506836"/>
              <a:gd name="connsiteY95" fmla="*/ 5742106 h 5753325"/>
              <a:gd name="connsiteX96" fmla="*/ 1214532 w 6506836"/>
              <a:gd name="connsiteY96" fmla="*/ 5753325 h 5753325"/>
              <a:gd name="connsiteX97" fmla="*/ 1199955 w 6506836"/>
              <a:gd name="connsiteY97" fmla="*/ 5744831 h 5753325"/>
              <a:gd name="connsiteX98" fmla="*/ 1162337 w 6506836"/>
              <a:gd name="connsiteY98" fmla="*/ 5738048 h 5753325"/>
              <a:gd name="connsiteX99" fmla="*/ 1053457 w 6506836"/>
              <a:gd name="connsiteY99" fmla="*/ 5688676 h 5753325"/>
              <a:gd name="connsiteX100" fmla="*/ 1025798 w 6506836"/>
              <a:gd name="connsiteY100" fmla="*/ 5673166 h 5753325"/>
              <a:gd name="connsiteX101" fmla="*/ 947900 w 6506836"/>
              <a:gd name="connsiteY101" fmla="*/ 5657848 h 5753325"/>
              <a:gd name="connsiteX102" fmla="*/ 815627 w 6506836"/>
              <a:gd name="connsiteY102" fmla="*/ 5642557 h 5753325"/>
              <a:gd name="connsiteX103" fmla="*/ 788251 w 6506836"/>
              <a:gd name="connsiteY103" fmla="*/ 5637065 h 5753325"/>
              <a:gd name="connsiteX104" fmla="*/ 767822 w 6506836"/>
              <a:gd name="connsiteY104" fmla="*/ 5623450 h 5753325"/>
              <a:gd name="connsiteX105" fmla="*/ 765791 w 6506836"/>
              <a:gd name="connsiteY105" fmla="*/ 5612539 h 5753325"/>
              <a:gd name="connsiteX106" fmla="*/ 751230 w 6506836"/>
              <a:gd name="connsiteY106" fmla="*/ 5608092 h 5753325"/>
              <a:gd name="connsiteX107" fmla="*/ 748008 w 6506836"/>
              <a:gd name="connsiteY107" fmla="*/ 5605052 h 5753325"/>
              <a:gd name="connsiteX108" fmla="*/ 728871 w 6506836"/>
              <a:gd name="connsiteY108" fmla="*/ 5589469 h 5753325"/>
              <a:gd name="connsiteX109" fmla="*/ 671898 w 6506836"/>
              <a:gd name="connsiteY109" fmla="*/ 5602363 h 5753325"/>
              <a:gd name="connsiteX110" fmla="*/ 615065 w 6506836"/>
              <a:gd name="connsiteY110" fmla="*/ 5580257 h 5753325"/>
              <a:gd name="connsiteX111" fmla="*/ 355785 w 6506836"/>
              <a:gd name="connsiteY111" fmla="*/ 5514383 h 5753325"/>
              <a:gd name="connsiteX112" fmla="*/ 102269 w 6506836"/>
              <a:gd name="connsiteY112" fmla="*/ 5524347 h 5753325"/>
              <a:gd name="connsiteX113" fmla="*/ 13160 w 6506836"/>
              <a:gd name="connsiteY113" fmla="*/ 5514159 h 5753325"/>
              <a:gd name="connsiteX114" fmla="*/ 0 w 6506836"/>
              <a:gd name="connsiteY114" fmla="*/ 5511735 h 5753325"/>
              <a:gd name="connsiteX115" fmla="*/ 0 w 6506836"/>
              <a:gd name="connsiteY115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465936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488360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92864"/>
              <a:gd name="connsiteY0" fmla="*/ 0 h 5753325"/>
              <a:gd name="connsiteX1" fmla="*/ 6438980 w 6492864"/>
              <a:gd name="connsiteY1" fmla="*/ 0 h 5753325"/>
              <a:gd name="connsiteX2" fmla="*/ 6439047 w 6492864"/>
              <a:gd name="connsiteY2" fmla="*/ 147 h 5753325"/>
              <a:gd name="connsiteX3" fmla="*/ 6443456 w 6492864"/>
              <a:gd name="connsiteY3" fmla="*/ 130105 h 5753325"/>
              <a:gd name="connsiteX4" fmla="*/ 6447632 w 6492864"/>
              <a:gd name="connsiteY4" fmla="*/ 170016 h 5753325"/>
              <a:gd name="connsiteX5" fmla="*/ 6396598 w 6492864"/>
              <a:gd name="connsiteY5" fmla="*/ 274847 h 5753325"/>
              <a:gd name="connsiteX6" fmla="*/ 6375685 w 6492864"/>
              <a:gd name="connsiteY6" fmla="*/ 535865 h 5753325"/>
              <a:gd name="connsiteX7" fmla="*/ 6492864 w 6492864"/>
              <a:gd name="connsiteY7" fmla="*/ 615799 h 5753325"/>
              <a:gd name="connsiteX8" fmla="*/ 6459988 w 6492864"/>
              <a:gd name="connsiteY8" fmla="*/ 707628 h 5753325"/>
              <a:gd name="connsiteX9" fmla="*/ 6453989 w 6492864"/>
              <a:gd name="connsiteY9" fmla="*/ 711876 h 5753325"/>
              <a:gd name="connsiteX10" fmla="*/ 6453209 w 6492864"/>
              <a:gd name="connsiteY10" fmla="*/ 719127 h 5753325"/>
              <a:gd name="connsiteX11" fmla="*/ 6457662 w 6492864"/>
              <a:gd name="connsiteY11" fmla="*/ 723331 h 5753325"/>
              <a:gd name="connsiteX12" fmla="*/ 6447445 w 6492864"/>
              <a:gd name="connsiteY12" fmla="*/ 780003 h 5753325"/>
              <a:gd name="connsiteX13" fmla="*/ 6426552 w 6492864"/>
              <a:gd name="connsiteY13" fmla="*/ 845805 h 5753325"/>
              <a:gd name="connsiteX14" fmla="*/ 6434072 w 6492864"/>
              <a:gd name="connsiteY14" fmla="*/ 910733 h 5753325"/>
              <a:gd name="connsiteX15" fmla="*/ 6432570 w 6492864"/>
              <a:gd name="connsiteY15" fmla="*/ 983394 h 5753325"/>
              <a:gd name="connsiteX16" fmla="*/ 6431878 w 6492864"/>
              <a:gd name="connsiteY16" fmla="*/ 1026728 h 5753325"/>
              <a:gd name="connsiteX17" fmla="*/ 6414269 w 6492864"/>
              <a:gd name="connsiteY17" fmla="*/ 1151111 h 5753325"/>
              <a:gd name="connsiteX18" fmla="*/ 6371722 w 6492864"/>
              <a:gd name="connsiteY18" fmla="*/ 1318080 h 5753325"/>
              <a:gd name="connsiteX19" fmla="*/ 6356023 w 6492864"/>
              <a:gd name="connsiteY19" fmla="*/ 1356227 h 5753325"/>
              <a:gd name="connsiteX20" fmla="*/ 6356157 w 6492864"/>
              <a:gd name="connsiteY20" fmla="*/ 1361967 h 5753325"/>
              <a:gd name="connsiteX21" fmla="*/ 6350613 w 6492864"/>
              <a:gd name="connsiteY21" fmla="*/ 1393569 h 5753325"/>
              <a:gd name="connsiteX22" fmla="*/ 6357062 w 6492864"/>
              <a:gd name="connsiteY22" fmla="*/ 1444071 h 5753325"/>
              <a:gd name="connsiteX23" fmla="*/ 6364832 w 6492864"/>
              <a:gd name="connsiteY23" fmla="*/ 1478763 h 5753325"/>
              <a:gd name="connsiteX24" fmla="*/ 6369745 w 6492864"/>
              <a:gd name="connsiteY24" fmla="*/ 1495680 h 5753325"/>
              <a:gd name="connsiteX25" fmla="*/ 6370898 w 6492864"/>
              <a:gd name="connsiteY25" fmla="*/ 1513331 h 5753325"/>
              <a:gd name="connsiteX26" fmla="*/ 6368801 w 6492864"/>
              <a:gd name="connsiteY26" fmla="*/ 1527414 h 5753325"/>
              <a:gd name="connsiteX27" fmla="*/ 6359177 w 6492864"/>
              <a:gd name="connsiteY27" fmla="*/ 1639513 h 5753325"/>
              <a:gd name="connsiteX28" fmla="*/ 6299489 w 6492864"/>
              <a:gd name="connsiteY28" fmla="*/ 1784860 h 5753325"/>
              <a:gd name="connsiteX29" fmla="*/ 6267878 w 6492864"/>
              <a:gd name="connsiteY29" fmla="*/ 1858572 h 5753325"/>
              <a:gd name="connsiteX30" fmla="*/ 6251146 w 6492864"/>
              <a:gd name="connsiteY30" fmla="*/ 1926167 h 5753325"/>
              <a:gd name="connsiteX31" fmla="*/ 6210686 w 6492864"/>
              <a:gd name="connsiteY31" fmla="*/ 2014834 h 5753325"/>
              <a:gd name="connsiteX32" fmla="*/ 6106652 w 6492864"/>
              <a:gd name="connsiteY32" fmla="*/ 2150572 h 5753325"/>
              <a:gd name="connsiteX33" fmla="*/ 6097813 w 6492864"/>
              <a:gd name="connsiteY33" fmla="*/ 2172208 h 5753325"/>
              <a:gd name="connsiteX34" fmla="*/ 6095990 w 6492864"/>
              <a:gd name="connsiteY34" fmla="*/ 2181185 h 5753325"/>
              <a:gd name="connsiteX35" fmla="*/ 6090126 w 6492864"/>
              <a:gd name="connsiteY35" fmla="*/ 2192533 h 5753325"/>
              <a:gd name="connsiteX36" fmla="*/ 6089503 w 6492864"/>
              <a:gd name="connsiteY36" fmla="*/ 2192543 h 5753325"/>
              <a:gd name="connsiteX37" fmla="*/ 6084946 w 6492864"/>
              <a:gd name="connsiteY37" fmla="*/ 2203694 h 5753325"/>
              <a:gd name="connsiteX38" fmla="*/ 5987861 w 6492864"/>
              <a:gd name="connsiteY38" fmla="*/ 2304868 h 5753325"/>
              <a:gd name="connsiteX39" fmla="*/ 5973439 w 6492864"/>
              <a:gd name="connsiteY39" fmla="*/ 2385635 h 5753325"/>
              <a:gd name="connsiteX40" fmla="*/ 5916727 w 6492864"/>
              <a:gd name="connsiteY40" fmla="*/ 2458777 h 5753325"/>
              <a:gd name="connsiteX41" fmla="*/ 5856524 w 6492864"/>
              <a:gd name="connsiteY41" fmla="*/ 2583281 h 5753325"/>
              <a:gd name="connsiteX42" fmla="*/ 5838091 w 6492864"/>
              <a:gd name="connsiteY42" fmla="*/ 2753474 h 5753325"/>
              <a:gd name="connsiteX43" fmla="*/ 5777471 w 6492864"/>
              <a:gd name="connsiteY43" fmla="*/ 2901570 h 5753325"/>
              <a:gd name="connsiteX44" fmla="*/ 5723992 w 6492864"/>
              <a:gd name="connsiteY44" fmla="*/ 2998752 h 5753325"/>
              <a:gd name="connsiteX45" fmla="*/ 5557886 w 6492864"/>
              <a:gd name="connsiteY45" fmla="*/ 3329735 h 5753325"/>
              <a:gd name="connsiteX46" fmla="*/ 5471501 w 6492864"/>
              <a:gd name="connsiteY46" fmla="*/ 3462221 h 5753325"/>
              <a:gd name="connsiteX47" fmla="*/ 5465154 w 6492864"/>
              <a:gd name="connsiteY47" fmla="*/ 3541065 h 5753325"/>
              <a:gd name="connsiteX48" fmla="*/ 5437889 w 6492864"/>
              <a:gd name="connsiteY48" fmla="*/ 3559927 h 5753325"/>
              <a:gd name="connsiteX49" fmla="*/ 5432770 w 6492864"/>
              <a:gd name="connsiteY49" fmla="*/ 3562948 h 5753325"/>
              <a:gd name="connsiteX50" fmla="*/ 5406795 w 6492864"/>
              <a:gd name="connsiteY50" fmla="*/ 3578594 h 5753325"/>
              <a:gd name="connsiteX51" fmla="*/ 5381495 w 6492864"/>
              <a:gd name="connsiteY51" fmla="*/ 3599883 h 5753325"/>
              <a:gd name="connsiteX52" fmla="*/ 5363689 w 6492864"/>
              <a:gd name="connsiteY52" fmla="*/ 3633299 h 5753325"/>
              <a:gd name="connsiteX53" fmla="*/ 5291870 w 6492864"/>
              <a:gd name="connsiteY53" fmla="*/ 3799039 h 5753325"/>
              <a:gd name="connsiteX54" fmla="*/ 5241600 w 6492864"/>
              <a:gd name="connsiteY54" fmla="*/ 3894238 h 5753325"/>
              <a:gd name="connsiteX55" fmla="*/ 5211041 w 6492864"/>
              <a:gd name="connsiteY55" fmla="*/ 3924184 h 5753325"/>
              <a:gd name="connsiteX56" fmla="*/ 5176073 w 6492864"/>
              <a:gd name="connsiteY56" fmla="*/ 3970179 h 5753325"/>
              <a:gd name="connsiteX57" fmla="*/ 5172826 w 6492864"/>
              <a:gd name="connsiteY57" fmla="*/ 3991773 h 5753325"/>
              <a:gd name="connsiteX58" fmla="*/ 5157053 w 6492864"/>
              <a:gd name="connsiteY58" fmla="*/ 3997708 h 5753325"/>
              <a:gd name="connsiteX59" fmla="*/ 5127922 w 6492864"/>
              <a:gd name="connsiteY59" fmla="*/ 4022660 h 5753325"/>
              <a:gd name="connsiteX60" fmla="*/ 5020872 w 6492864"/>
              <a:gd name="connsiteY60" fmla="*/ 4075951 h 5753325"/>
              <a:gd name="connsiteX61" fmla="*/ 4991410 w 6492864"/>
              <a:gd name="connsiteY61" fmla="*/ 4087598 h 5753325"/>
              <a:gd name="connsiteX62" fmla="*/ 4930112 w 6492864"/>
              <a:gd name="connsiteY62" fmla="*/ 4138459 h 5753325"/>
              <a:gd name="connsiteX63" fmla="*/ 4834224 w 6492864"/>
              <a:gd name="connsiteY63" fmla="*/ 4231643 h 5753325"/>
              <a:gd name="connsiteX64" fmla="*/ 4812599 w 6492864"/>
              <a:gd name="connsiteY64" fmla="*/ 4249449 h 5753325"/>
              <a:gd name="connsiteX65" fmla="*/ 4789188 w 6492864"/>
              <a:gd name="connsiteY65" fmla="*/ 4256678 h 5753325"/>
              <a:gd name="connsiteX66" fmla="*/ 4779554 w 6492864"/>
              <a:gd name="connsiteY66" fmla="*/ 4251313 h 5753325"/>
              <a:gd name="connsiteX67" fmla="*/ 4766885 w 6492864"/>
              <a:gd name="connsiteY67" fmla="*/ 4259812 h 5753325"/>
              <a:gd name="connsiteX68" fmla="*/ 4762510 w 6492864"/>
              <a:gd name="connsiteY68" fmla="*/ 4260383 h 5753325"/>
              <a:gd name="connsiteX69" fmla="*/ 4738416 w 6492864"/>
              <a:gd name="connsiteY69" fmla="*/ 4265355 h 5753325"/>
              <a:gd name="connsiteX70" fmla="*/ 4712007 w 6492864"/>
              <a:gd name="connsiteY70" fmla="*/ 4317892 h 5753325"/>
              <a:gd name="connsiteX71" fmla="*/ 4658930 w 6492864"/>
              <a:gd name="connsiteY71" fmla="*/ 4348041 h 5753325"/>
              <a:gd name="connsiteX72" fmla="*/ 4443526 w 6492864"/>
              <a:gd name="connsiteY72" fmla="*/ 4507851 h 5753325"/>
              <a:gd name="connsiteX73" fmla="*/ 4289766 w 6492864"/>
              <a:gd name="connsiteY73" fmla="*/ 4711450 h 5753325"/>
              <a:gd name="connsiteX74" fmla="*/ 4150870 w 6492864"/>
              <a:gd name="connsiteY74" fmla="*/ 4818480 h 5753325"/>
              <a:gd name="connsiteX75" fmla="*/ 4006639 w 6492864"/>
              <a:gd name="connsiteY75" fmla="*/ 4933815 h 5753325"/>
              <a:gd name="connsiteX76" fmla="*/ 3298210 w 6492864"/>
              <a:gd name="connsiteY76" fmla="*/ 5070790 h 5753325"/>
              <a:gd name="connsiteX77" fmla="*/ 2947678 w 6492864"/>
              <a:gd name="connsiteY77" fmla="*/ 5117869 h 5753325"/>
              <a:gd name="connsiteX78" fmla="*/ 2822169 w 6492864"/>
              <a:gd name="connsiteY78" fmla="*/ 5129396 h 5753325"/>
              <a:gd name="connsiteX79" fmla="*/ 2538773 w 6492864"/>
              <a:gd name="connsiteY79" fmla="*/ 5313397 h 5753325"/>
              <a:gd name="connsiteX80" fmla="*/ 2014500 w 6492864"/>
              <a:gd name="connsiteY80" fmla="*/ 5519744 h 5753325"/>
              <a:gd name="connsiteX81" fmla="*/ 1934391 w 6492864"/>
              <a:gd name="connsiteY81" fmla="*/ 5591335 h 5753325"/>
              <a:gd name="connsiteX82" fmla="*/ 1892550 w 6492864"/>
              <a:gd name="connsiteY82" fmla="*/ 5649708 h 5753325"/>
              <a:gd name="connsiteX83" fmla="*/ 1854769 w 6492864"/>
              <a:gd name="connsiteY83" fmla="*/ 5647691 h 5753325"/>
              <a:gd name="connsiteX84" fmla="*/ 1809461 w 6492864"/>
              <a:gd name="connsiteY84" fmla="*/ 5648628 h 5753325"/>
              <a:gd name="connsiteX85" fmla="*/ 1745150 w 6492864"/>
              <a:gd name="connsiteY85" fmla="*/ 5693879 h 5753325"/>
              <a:gd name="connsiteX86" fmla="*/ 1713375 w 6492864"/>
              <a:gd name="connsiteY86" fmla="*/ 5684672 h 5753325"/>
              <a:gd name="connsiteX87" fmla="*/ 1707808 w 6492864"/>
              <a:gd name="connsiteY87" fmla="*/ 5682611 h 5753325"/>
              <a:gd name="connsiteX88" fmla="*/ 1679313 w 6492864"/>
              <a:gd name="connsiteY88" fmla="*/ 5672360 h 5753325"/>
              <a:gd name="connsiteX89" fmla="*/ 1646933 w 6492864"/>
              <a:gd name="connsiteY89" fmla="*/ 5666227 h 5753325"/>
              <a:gd name="connsiteX90" fmla="*/ 1610055 w 6492864"/>
              <a:gd name="connsiteY90" fmla="*/ 5673643 h 5753325"/>
              <a:gd name="connsiteX91" fmla="*/ 1437641 w 6492864"/>
              <a:gd name="connsiteY91" fmla="*/ 5723266 h 5753325"/>
              <a:gd name="connsiteX92" fmla="*/ 1332869 w 6492864"/>
              <a:gd name="connsiteY92" fmla="*/ 5744752 h 5753325"/>
              <a:gd name="connsiteX93" fmla="*/ 1290525 w 6492864"/>
              <a:gd name="connsiteY93" fmla="*/ 5740036 h 5753325"/>
              <a:gd name="connsiteX94" fmla="*/ 1233107 w 6492864"/>
              <a:gd name="connsiteY94" fmla="*/ 5742106 h 5753325"/>
              <a:gd name="connsiteX95" fmla="*/ 1214532 w 6492864"/>
              <a:gd name="connsiteY95" fmla="*/ 5753325 h 5753325"/>
              <a:gd name="connsiteX96" fmla="*/ 1199955 w 6492864"/>
              <a:gd name="connsiteY96" fmla="*/ 5744831 h 5753325"/>
              <a:gd name="connsiteX97" fmla="*/ 1162337 w 6492864"/>
              <a:gd name="connsiteY97" fmla="*/ 5738048 h 5753325"/>
              <a:gd name="connsiteX98" fmla="*/ 1053457 w 6492864"/>
              <a:gd name="connsiteY98" fmla="*/ 5688676 h 5753325"/>
              <a:gd name="connsiteX99" fmla="*/ 1025798 w 6492864"/>
              <a:gd name="connsiteY99" fmla="*/ 5673166 h 5753325"/>
              <a:gd name="connsiteX100" fmla="*/ 947900 w 6492864"/>
              <a:gd name="connsiteY100" fmla="*/ 5657848 h 5753325"/>
              <a:gd name="connsiteX101" fmla="*/ 815627 w 6492864"/>
              <a:gd name="connsiteY101" fmla="*/ 5642557 h 5753325"/>
              <a:gd name="connsiteX102" fmla="*/ 788251 w 6492864"/>
              <a:gd name="connsiteY102" fmla="*/ 5637065 h 5753325"/>
              <a:gd name="connsiteX103" fmla="*/ 767822 w 6492864"/>
              <a:gd name="connsiteY103" fmla="*/ 5623450 h 5753325"/>
              <a:gd name="connsiteX104" fmla="*/ 765791 w 6492864"/>
              <a:gd name="connsiteY104" fmla="*/ 5612539 h 5753325"/>
              <a:gd name="connsiteX105" fmla="*/ 751230 w 6492864"/>
              <a:gd name="connsiteY105" fmla="*/ 5608092 h 5753325"/>
              <a:gd name="connsiteX106" fmla="*/ 748008 w 6492864"/>
              <a:gd name="connsiteY106" fmla="*/ 5605052 h 5753325"/>
              <a:gd name="connsiteX107" fmla="*/ 728871 w 6492864"/>
              <a:gd name="connsiteY107" fmla="*/ 5589469 h 5753325"/>
              <a:gd name="connsiteX108" fmla="*/ 671898 w 6492864"/>
              <a:gd name="connsiteY108" fmla="*/ 5602363 h 5753325"/>
              <a:gd name="connsiteX109" fmla="*/ 615065 w 6492864"/>
              <a:gd name="connsiteY109" fmla="*/ 5580257 h 5753325"/>
              <a:gd name="connsiteX110" fmla="*/ 355785 w 6492864"/>
              <a:gd name="connsiteY110" fmla="*/ 5514383 h 5753325"/>
              <a:gd name="connsiteX111" fmla="*/ 102269 w 6492864"/>
              <a:gd name="connsiteY111" fmla="*/ 5524347 h 5753325"/>
              <a:gd name="connsiteX112" fmla="*/ 13160 w 6492864"/>
              <a:gd name="connsiteY112" fmla="*/ 5514159 h 5753325"/>
              <a:gd name="connsiteX113" fmla="*/ 0 w 6492864"/>
              <a:gd name="connsiteY113" fmla="*/ 5511735 h 5753325"/>
              <a:gd name="connsiteX114" fmla="*/ 0 w 6492864"/>
              <a:gd name="connsiteY114" fmla="*/ 0 h 5753325"/>
              <a:gd name="connsiteX0" fmla="*/ 0 w 6462955"/>
              <a:gd name="connsiteY0" fmla="*/ 0 h 5753325"/>
              <a:gd name="connsiteX1" fmla="*/ 6438980 w 6462955"/>
              <a:gd name="connsiteY1" fmla="*/ 0 h 5753325"/>
              <a:gd name="connsiteX2" fmla="*/ 6439047 w 6462955"/>
              <a:gd name="connsiteY2" fmla="*/ 147 h 5753325"/>
              <a:gd name="connsiteX3" fmla="*/ 6443456 w 6462955"/>
              <a:gd name="connsiteY3" fmla="*/ 130105 h 5753325"/>
              <a:gd name="connsiteX4" fmla="*/ 6447632 w 6462955"/>
              <a:gd name="connsiteY4" fmla="*/ 170016 h 5753325"/>
              <a:gd name="connsiteX5" fmla="*/ 6396598 w 6462955"/>
              <a:gd name="connsiteY5" fmla="*/ 274847 h 5753325"/>
              <a:gd name="connsiteX6" fmla="*/ 6375685 w 6462955"/>
              <a:gd name="connsiteY6" fmla="*/ 535865 h 5753325"/>
              <a:gd name="connsiteX7" fmla="*/ 6354187 w 6462955"/>
              <a:gd name="connsiteY7" fmla="*/ 615799 h 5753325"/>
              <a:gd name="connsiteX8" fmla="*/ 6459988 w 6462955"/>
              <a:gd name="connsiteY8" fmla="*/ 707628 h 5753325"/>
              <a:gd name="connsiteX9" fmla="*/ 6453989 w 6462955"/>
              <a:gd name="connsiteY9" fmla="*/ 711876 h 5753325"/>
              <a:gd name="connsiteX10" fmla="*/ 6453209 w 6462955"/>
              <a:gd name="connsiteY10" fmla="*/ 719127 h 5753325"/>
              <a:gd name="connsiteX11" fmla="*/ 6457662 w 6462955"/>
              <a:gd name="connsiteY11" fmla="*/ 723331 h 5753325"/>
              <a:gd name="connsiteX12" fmla="*/ 6447445 w 6462955"/>
              <a:gd name="connsiteY12" fmla="*/ 780003 h 5753325"/>
              <a:gd name="connsiteX13" fmla="*/ 6426552 w 6462955"/>
              <a:gd name="connsiteY13" fmla="*/ 845805 h 5753325"/>
              <a:gd name="connsiteX14" fmla="*/ 6434072 w 6462955"/>
              <a:gd name="connsiteY14" fmla="*/ 910733 h 5753325"/>
              <a:gd name="connsiteX15" fmla="*/ 6432570 w 6462955"/>
              <a:gd name="connsiteY15" fmla="*/ 983394 h 5753325"/>
              <a:gd name="connsiteX16" fmla="*/ 6431878 w 6462955"/>
              <a:gd name="connsiteY16" fmla="*/ 1026728 h 5753325"/>
              <a:gd name="connsiteX17" fmla="*/ 6414269 w 6462955"/>
              <a:gd name="connsiteY17" fmla="*/ 1151111 h 5753325"/>
              <a:gd name="connsiteX18" fmla="*/ 6371722 w 6462955"/>
              <a:gd name="connsiteY18" fmla="*/ 1318080 h 5753325"/>
              <a:gd name="connsiteX19" fmla="*/ 6356023 w 6462955"/>
              <a:gd name="connsiteY19" fmla="*/ 1356227 h 5753325"/>
              <a:gd name="connsiteX20" fmla="*/ 6356157 w 6462955"/>
              <a:gd name="connsiteY20" fmla="*/ 1361967 h 5753325"/>
              <a:gd name="connsiteX21" fmla="*/ 6350613 w 6462955"/>
              <a:gd name="connsiteY21" fmla="*/ 1393569 h 5753325"/>
              <a:gd name="connsiteX22" fmla="*/ 6357062 w 6462955"/>
              <a:gd name="connsiteY22" fmla="*/ 1444071 h 5753325"/>
              <a:gd name="connsiteX23" fmla="*/ 6364832 w 6462955"/>
              <a:gd name="connsiteY23" fmla="*/ 1478763 h 5753325"/>
              <a:gd name="connsiteX24" fmla="*/ 6369745 w 6462955"/>
              <a:gd name="connsiteY24" fmla="*/ 1495680 h 5753325"/>
              <a:gd name="connsiteX25" fmla="*/ 6370898 w 6462955"/>
              <a:gd name="connsiteY25" fmla="*/ 1513331 h 5753325"/>
              <a:gd name="connsiteX26" fmla="*/ 6368801 w 6462955"/>
              <a:gd name="connsiteY26" fmla="*/ 1527414 h 5753325"/>
              <a:gd name="connsiteX27" fmla="*/ 6359177 w 6462955"/>
              <a:gd name="connsiteY27" fmla="*/ 1639513 h 5753325"/>
              <a:gd name="connsiteX28" fmla="*/ 6299489 w 6462955"/>
              <a:gd name="connsiteY28" fmla="*/ 1784860 h 5753325"/>
              <a:gd name="connsiteX29" fmla="*/ 6267878 w 6462955"/>
              <a:gd name="connsiteY29" fmla="*/ 1858572 h 5753325"/>
              <a:gd name="connsiteX30" fmla="*/ 6251146 w 6462955"/>
              <a:gd name="connsiteY30" fmla="*/ 1926167 h 5753325"/>
              <a:gd name="connsiteX31" fmla="*/ 6210686 w 6462955"/>
              <a:gd name="connsiteY31" fmla="*/ 2014834 h 5753325"/>
              <a:gd name="connsiteX32" fmla="*/ 6106652 w 6462955"/>
              <a:gd name="connsiteY32" fmla="*/ 2150572 h 5753325"/>
              <a:gd name="connsiteX33" fmla="*/ 6097813 w 6462955"/>
              <a:gd name="connsiteY33" fmla="*/ 2172208 h 5753325"/>
              <a:gd name="connsiteX34" fmla="*/ 6095990 w 6462955"/>
              <a:gd name="connsiteY34" fmla="*/ 2181185 h 5753325"/>
              <a:gd name="connsiteX35" fmla="*/ 6090126 w 6462955"/>
              <a:gd name="connsiteY35" fmla="*/ 2192533 h 5753325"/>
              <a:gd name="connsiteX36" fmla="*/ 6089503 w 6462955"/>
              <a:gd name="connsiteY36" fmla="*/ 2192543 h 5753325"/>
              <a:gd name="connsiteX37" fmla="*/ 6084946 w 6462955"/>
              <a:gd name="connsiteY37" fmla="*/ 2203694 h 5753325"/>
              <a:gd name="connsiteX38" fmla="*/ 5987861 w 6462955"/>
              <a:gd name="connsiteY38" fmla="*/ 2304868 h 5753325"/>
              <a:gd name="connsiteX39" fmla="*/ 5973439 w 6462955"/>
              <a:gd name="connsiteY39" fmla="*/ 2385635 h 5753325"/>
              <a:gd name="connsiteX40" fmla="*/ 5916727 w 6462955"/>
              <a:gd name="connsiteY40" fmla="*/ 2458777 h 5753325"/>
              <a:gd name="connsiteX41" fmla="*/ 5856524 w 6462955"/>
              <a:gd name="connsiteY41" fmla="*/ 2583281 h 5753325"/>
              <a:gd name="connsiteX42" fmla="*/ 5838091 w 6462955"/>
              <a:gd name="connsiteY42" fmla="*/ 2753474 h 5753325"/>
              <a:gd name="connsiteX43" fmla="*/ 5777471 w 6462955"/>
              <a:gd name="connsiteY43" fmla="*/ 2901570 h 5753325"/>
              <a:gd name="connsiteX44" fmla="*/ 5723992 w 6462955"/>
              <a:gd name="connsiteY44" fmla="*/ 2998752 h 5753325"/>
              <a:gd name="connsiteX45" fmla="*/ 5557886 w 6462955"/>
              <a:gd name="connsiteY45" fmla="*/ 3329735 h 5753325"/>
              <a:gd name="connsiteX46" fmla="*/ 5471501 w 6462955"/>
              <a:gd name="connsiteY46" fmla="*/ 3462221 h 5753325"/>
              <a:gd name="connsiteX47" fmla="*/ 5465154 w 6462955"/>
              <a:gd name="connsiteY47" fmla="*/ 3541065 h 5753325"/>
              <a:gd name="connsiteX48" fmla="*/ 5437889 w 6462955"/>
              <a:gd name="connsiteY48" fmla="*/ 3559927 h 5753325"/>
              <a:gd name="connsiteX49" fmla="*/ 5432770 w 6462955"/>
              <a:gd name="connsiteY49" fmla="*/ 3562948 h 5753325"/>
              <a:gd name="connsiteX50" fmla="*/ 5406795 w 6462955"/>
              <a:gd name="connsiteY50" fmla="*/ 3578594 h 5753325"/>
              <a:gd name="connsiteX51" fmla="*/ 5381495 w 6462955"/>
              <a:gd name="connsiteY51" fmla="*/ 3599883 h 5753325"/>
              <a:gd name="connsiteX52" fmla="*/ 5363689 w 6462955"/>
              <a:gd name="connsiteY52" fmla="*/ 3633299 h 5753325"/>
              <a:gd name="connsiteX53" fmla="*/ 5291870 w 6462955"/>
              <a:gd name="connsiteY53" fmla="*/ 3799039 h 5753325"/>
              <a:gd name="connsiteX54" fmla="*/ 5241600 w 6462955"/>
              <a:gd name="connsiteY54" fmla="*/ 3894238 h 5753325"/>
              <a:gd name="connsiteX55" fmla="*/ 5211041 w 6462955"/>
              <a:gd name="connsiteY55" fmla="*/ 3924184 h 5753325"/>
              <a:gd name="connsiteX56" fmla="*/ 5176073 w 6462955"/>
              <a:gd name="connsiteY56" fmla="*/ 3970179 h 5753325"/>
              <a:gd name="connsiteX57" fmla="*/ 5172826 w 6462955"/>
              <a:gd name="connsiteY57" fmla="*/ 3991773 h 5753325"/>
              <a:gd name="connsiteX58" fmla="*/ 5157053 w 6462955"/>
              <a:gd name="connsiteY58" fmla="*/ 3997708 h 5753325"/>
              <a:gd name="connsiteX59" fmla="*/ 5127922 w 6462955"/>
              <a:gd name="connsiteY59" fmla="*/ 4022660 h 5753325"/>
              <a:gd name="connsiteX60" fmla="*/ 5020872 w 6462955"/>
              <a:gd name="connsiteY60" fmla="*/ 4075951 h 5753325"/>
              <a:gd name="connsiteX61" fmla="*/ 4991410 w 6462955"/>
              <a:gd name="connsiteY61" fmla="*/ 4087598 h 5753325"/>
              <a:gd name="connsiteX62" fmla="*/ 4930112 w 6462955"/>
              <a:gd name="connsiteY62" fmla="*/ 4138459 h 5753325"/>
              <a:gd name="connsiteX63" fmla="*/ 4834224 w 6462955"/>
              <a:gd name="connsiteY63" fmla="*/ 4231643 h 5753325"/>
              <a:gd name="connsiteX64" fmla="*/ 4812599 w 6462955"/>
              <a:gd name="connsiteY64" fmla="*/ 4249449 h 5753325"/>
              <a:gd name="connsiteX65" fmla="*/ 4789188 w 6462955"/>
              <a:gd name="connsiteY65" fmla="*/ 4256678 h 5753325"/>
              <a:gd name="connsiteX66" fmla="*/ 4779554 w 6462955"/>
              <a:gd name="connsiteY66" fmla="*/ 4251313 h 5753325"/>
              <a:gd name="connsiteX67" fmla="*/ 4766885 w 6462955"/>
              <a:gd name="connsiteY67" fmla="*/ 4259812 h 5753325"/>
              <a:gd name="connsiteX68" fmla="*/ 4762510 w 6462955"/>
              <a:gd name="connsiteY68" fmla="*/ 4260383 h 5753325"/>
              <a:gd name="connsiteX69" fmla="*/ 4738416 w 6462955"/>
              <a:gd name="connsiteY69" fmla="*/ 4265355 h 5753325"/>
              <a:gd name="connsiteX70" fmla="*/ 4712007 w 6462955"/>
              <a:gd name="connsiteY70" fmla="*/ 4317892 h 5753325"/>
              <a:gd name="connsiteX71" fmla="*/ 4658930 w 6462955"/>
              <a:gd name="connsiteY71" fmla="*/ 4348041 h 5753325"/>
              <a:gd name="connsiteX72" fmla="*/ 4443526 w 6462955"/>
              <a:gd name="connsiteY72" fmla="*/ 4507851 h 5753325"/>
              <a:gd name="connsiteX73" fmla="*/ 4289766 w 6462955"/>
              <a:gd name="connsiteY73" fmla="*/ 4711450 h 5753325"/>
              <a:gd name="connsiteX74" fmla="*/ 4150870 w 6462955"/>
              <a:gd name="connsiteY74" fmla="*/ 4818480 h 5753325"/>
              <a:gd name="connsiteX75" fmla="*/ 4006639 w 6462955"/>
              <a:gd name="connsiteY75" fmla="*/ 4933815 h 5753325"/>
              <a:gd name="connsiteX76" fmla="*/ 3298210 w 6462955"/>
              <a:gd name="connsiteY76" fmla="*/ 5070790 h 5753325"/>
              <a:gd name="connsiteX77" fmla="*/ 2947678 w 6462955"/>
              <a:gd name="connsiteY77" fmla="*/ 5117869 h 5753325"/>
              <a:gd name="connsiteX78" fmla="*/ 2822169 w 6462955"/>
              <a:gd name="connsiteY78" fmla="*/ 5129396 h 5753325"/>
              <a:gd name="connsiteX79" fmla="*/ 2538773 w 6462955"/>
              <a:gd name="connsiteY79" fmla="*/ 5313397 h 5753325"/>
              <a:gd name="connsiteX80" fmla="*/ 2014500 w 6462955"/>
              <a:gd name="connsiteY80" fmla="*/ 5519744 h 5753325"/>
              <a:gd name="connsiteX81" fmla="*/ 1934391 w 6462955"/>
              <a:gd name="connsiteY81" fmla="*/ 5591335 h 5753325"/>
              <a:gd name="connsiteX82" fmla="*/ 1892550 w 6462955"/>
              <a:gd name="connsiteY82" fmla="*/ 5649708 h 5753325"/>
              <a:gd name="connsiteX83" fmla="*/ 1854769 w 6462955"/>
              <a:gd name="connsiteY83" fmla="*/ 5647691 h 5753325"/>
              <a:gd name="connsiteX84" fmla="*/ 1809461 w 6462955"/>
              <a:gd name="connsiteY84" fmla="*/ 5648628 h 5753325"/>
              <a:gd name="connsiteX85" fmla="*/ 1745150 w 6462955"/>
              <a:gd name="connsiteY85" fmla="*/ 5693879 h 5753325"/>
              <a:gd name="connsiteX86" fmla="*/ 1713375 w 6462955"/>
              <a:gd name="connsiteY86" fmla="*/ 5684672 h 5753325"/>
              <a:gd name="connsiteX87" fmla="*/ 1707808 w 6462955"/>
              <a:gd name="connsiteY87" fmla="*/ 5682611 h 5753325"/>
              <a:gd name="connsiteX88" fmla="*/ 1679313 w 6462955"/>
              <a:gd name="connsiteY88" fmla="*/ 5672360 h 5753325"/>
              <a:gd name="connsiteX89" fmla="*/ 1646933 w 6462955"/>
              <a:gd name="connsiteY89" fmla="*/ 5666227 h 5753325"/>
              <a:gd name="connsiteX90" fmla="*/ 1610055 w 6462955"/>
              <a:gd name="connsiteY90" fmla="*/ 5673643 h 5753325"/>
              <a:gd name="connsiteX91" fmla="*/ 1437641 w 6462955"/>
              <a:gd name="connsiteY91" fmla="*/ 5723266 h 5753325"/>
              <a:gd name="connsiteX92" fmla="*/ 1332869 w 6462955"/>
              <a:gd name="connsiteY92" fmla="*/ 5744752 h 5753325"/>
              <a:gd name="connsiteX93" fmla="*/ 1290525 w 6462955"/>
              <a:gd name="connsiteY93" fmla="*/ 5740036 h 5753325"/>
              <a:gd name="connsiteX94" fmla="*/ 1233107 w 6462955"/>
              <a:gd name="connsiteY94" fmla="*/ 5742106 h 5753325"/>
              <a:gd name="connsiteX95" fmla="*/ 1214532 w 6462955"/>
              <a:gd name="connsiteY95" fmla="*/ 5753325 h 5753325"/>
              <a:gd name="connsiteX96" fmla="*/ 1199955 w 6462955"/>
              <a:gd name="connsiteY96" fmla="*/ 5744831 h 5753325"/>
              <a:gd name="connsiteX97" fmla="*/ 1162337 w 6462955"/>
              <a:gd name="connsiteY97" fmla="*/ 5738048 h 5753325"/>
              <a:gd name="connsiteX98" fmla="*/ 1053457 w 6462955"/>
              <a:gd name="connsiteY98" fmla="*/ 5688676 h 5753325"/>
              <a:gd name="connsiteX99" fmla="*/ 1025798 w 6462955"/>
              <a:gd name="connsiteY99" fmla="*/ 5673166 h 5753325"/>
              <a:gd name="connsiteX100" fmla="*/ 947900 w 6462955"/>
              <a:gd name="connsiteY100" fmla="*/ 5657848 h 5753325"/>
              <a:gd name="connsiteX101" fmla="*/ 815627 w 6462955"/>
              <a:gd name="connsiteY101" fmla="*/ 5642557 h 5753325"/>
              <a:gd name="connsiteX102" fmla="*/ 788251 w 6462955"/>
              <a:gd name="connsiteY102" fmla="*/ 5637065 h 5753325"/>
              <a:gd name="connsiteX103" fmla="*/ 767822 w 6462955"/>
              <a:gd name="connsiteY103" fmla="*/ 5623450 h 5753325"/>
              <a:gd name="connsiteX104" fmla="*/ 765791 w 6462955"/>
              <a:gd name="connsiteY104" fmla="*/ 5612539 h 5753325"/>
              <a:gd name="connsiteX105" fmla="*/ 751230 w 6462955"/>
              <a:gd name="connsiteY105" fmla="*/ 5608092 h 5753325"/>
              <a:gd name="connsiteX106" fmla="*/ 748008 w 6462955"/>
              <a:gd name="connsiteY106" fmla="*/ 5605052 h 5753325"/>
              <a:gd name="connsiteX107" fmla="*/ 728871 w 6462955"/>
              <a:gd name="connsiteY107" fmla="*/ 5589469 h 5753325"/>
              <a:gd name="connsiteX108" fmla="*/ 671898 w 6462955"/>
              <a:gd name="connsiteY108" fmla="*/ 5602363 h 5753325"/>
              <a:gd name="connsiteX109" fmla="*/ 615065 w 6462955"/>
              <a:gd name="connsiteY109" fmla="*/ 5580257 h 5753325"/>
              <a:gd name="connsiteX110" fmla="*/ 355785 w 6462955"/>
              <a:gd name="connsiteY110" fmla="*/ 5514383 h 5753325"/>
              <a:gd name="connsiteX111" fmla="*/ 102269 w 6462955"/>
              <a:gd name="connsiteY111" fmla="*/ 5524347 h 5753325"/>
              <a:gd name="connsiteX112" fmla="*/ 13160 w 6462955"/>
              <a:gd name="connsiteY112" fmla="*/ 5514159 h 5753325"/>
              <a:gd name="connsiteX113" fmla="*/ 0 w 6462955"/>
              <a:gd name="connsiteY113" fmla="*/ 5511735 h 5753325"/>
              <a:gd name="connsiteX114" fmla="*/ 0 w 6462955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453209 w 6459988"/>
              <a:gd name="connsiteY10" fmla="*/ 719127 h 5753325"/>
              <a:gd name="connsiteX11" fmla="*/ 6344988 w 6459988"/>
              <a:gd name="connsiteY11" fmla="*/ 697330 h 5753325"/>
              <a:gd name="connsiteX12" fmla="*/ 6447445 w 6459988"/>
              <a:gd name="connsiteY12" fmla="*/ 780003 h 5753325"/>
              <a:gd name="connsiteX13" fmla="*/ 6426552 w 6459988"/>
              <a:gd name="connsiteY13" fmla="*/ 845805 h 5753325"/>
              <a:gd name="connsiteX14" fmla="*/ 6434072 w 6459988"/>
              <a:gd name="connsiteY14" fmla="*/ 910733 h 5753325"/>
              <a:gd name="connsiteX15" fmla="*/ 6432570 w 6459988"/>
              <a:gd name="connsiteY15" fmla="*/ 983394 h 5753325"/>
              <a:gd name="connsiteX16" fmla="*/ 6431878 w 6459988"/>
              <a:gd name="connsiteY16" fmla="*/ 1026728 h 5753325"/>
              <a:gd name="connsiteX17" fmla="*/ 6414269 w 6459988"/>
              <a:gd name="connsiteY17" fmla="*/ 1151111 h 5753325"/>
              <a:gd name="connsiteX18" fmla="*/ 6371722 w 6459988"/>
              <a:gd name="connsiteY18" fmla="*/ 1318080 h 5753325"/>
              <a:gd name="connsiteX19" fmla="*/ 6356023 w 6459988"/>
              <a:gd name="connsiteY19" fmla="*/ 1356227 h 5753325"/>
              <a:gd name="connsiteX20" fmla="*/ 6356157 w 6459988"/>
              <a:gd name="connsiteY20" fmla="*/ 1361967 h 5753325"/>
              <a:gd name="connsiteX21" fmla="*/ 6350613 w 6459988"/>
              <a:gd name="connsiteY21" fmla="*/ 1393569 h 5753325"/>
              <a:gd name="connsiteX22" fmla="*/ 6357062 w 6459988"/>
              <a:gd name="connsiteY22" fmla="*/ 1444071 h 5753325"/>
              <a:gd name="connsiteX23" fmla="*/ 6364832 w 6459988"/>
              <a:gd name="connsiteY23" fmla="*/ 1478763 h 5753325"/>
              <a:gd name="connsiteX24" fmla="*/ 6369745 w 6459988"/>
              <a:gd name="connsiteY24" fmla="*/ 1495680 h 5753325"/>
              <a:gd name="connsiteX25" fmla="*/ 6370898 w 6459988"/>
              <a:gd name="connsiteY25" fmla="*/ 1513331 h 5753325"/>
              <a:gd name="connsiteX26" fmla="*/ 6368801 w 6459988"/>
              <a:gd name="connsiteY26" fmla="*/ 1527414 h 5753325"/>
              <a:gd name="connsiteX27" fmla="*/ 6359177 w 6459988"/>
              <a:gd name="connsiteY27" fmla="*/ 1639513 h 5753325"/>
              <a:gd name="connsiteX28" fmla="*/ 6299489 w 6459988"/>
              <a:gd name="connsiteY28" fmla="*/ 1784860 h 5753325"/>
              <a:gd name="connsiteX29" fmla="*/ 6267878 w 6459988"/>
              <a:gd name="connsiteY29" fmla="*/ 1858572 h 5753325"/>
              <a:gd name="connsiteX30" fmla="*/ 6251146 w 6459988"/>
              <a:gd name="connsiteY30" fmla="*/ 1926167 h 5753325"/>
              <a:gd name="connsiteX31" fmla="*/ 6210686 w 6459988"/>
              <a:gd name="connsiteY31" fmla="*/ 2014834 h 5753325"/>
              <a:gd name="connsiteX32" fmla="*/ 6106652 w 6459988"/>
              <a:gd name="connsiteY32" fmla="*/ 2150572 h 5753325"/>
              <a:gd name="connsiteX33" fmla="*/ 6097813 w 6459988"/>
              <a:gd name="connsiteY33" fmla="*/ 2172208 h 5753325"/>
              <a:gd name="connsiteX34" fmla="*/ 6095990 w 6459988"/>
              <a:gd name="connsiteY34" fmla="*/ 2181185 h 5753325"/>
              <a:gd name="connsiteX35" fmla="*/ 6090126 w 6459988"/>
              <a:gd name="connsiteY35" fmla="*/ 2192533 h 5753325"/>
              <a:gd name="connsiteX36" fmla="*/ 6089503 w 6459988"/>
              <a:gd name="connsiteY36" fmla="*/ 2192543 h 5753325"/>
              <a:gd name="connsiteX37" fmla="*/ 6084946 w 6459988"/>
              <a:gd name="connsiteY37" fmla="*/ 2203694 h 5753325"/>
              <a:gd name="connsiteX38" fmla="*/ 5987861 w 6459988"/>
              <a:gd name="connsiteY38" fmla="*/ 2304868 h 5753325"/>
              <a:gd name="connsiteX39" fmla="*/ 5973439 w 6459988"/>
              <a:gd name="connsiteY39" fmla="*/ 2385635 h 5753325"/>
              <a:gd name="connsiteX40" fmla="*/ 5916727 w 6459988"/>
              <a:gd name="connsiteY40" fmla="*/ 2458777 h 5753325"/>
              <a:gd name="connsiteX41" fmla="*/ 5856524 w 6459988"/>
              <a:gd name="connsiteY41" fmla="*/ 2583281 h 5753325"/>
              <a:gd name="connsiteX42" fmla="*/ 5838091 w 6459988"/>
              <a:gd name="connsiteY42" fmla="*/ 2753474 h 5753325"/>
              <a:gd name="connsiteX43" fmla="*/ 5777471 w 6459988"/>
              <a:gd name="connsiteY43" fmla="*/ 2901570 h 5753325"/>
              <a:gd name="connsiteX44" fmla="*/ 5723992 w 6459988"/>
              <a:gd name="connsiteY44" fmla="*/ 2998752 h 5753325"/>
              <a:gd name="connsiteX45" fmla="*/ 5557886 w 6459988"/>
              <a:gd name="connsiteY45" fmla="*/ 3329735 h 5753325"/>
              <a:gd name="connsiteX46" fmla="*/ 5471501 w 6459988"/>
              <a:gd name="connsiteY46" fmla="*/ 3462221 h 5753325"/>
              <a:gd name="connsiteX47" fmla="*/ 5465154 w 6459988"/>
              <a:gd name="connsiteY47" fmla="*/ 3541065 h 5753325"/>
              <a:gd name="connsiteX48" fmla="*/ 5437889 w 6459988"/>
              <a:gd name="connsiteY48" fmla="*/ 3559927 h 5753325"/>
              <a:gd name="connsiteX49" fmla="*/ 5432770 w 6459988"/>
              <a:gd name="connsiteY49" fmla="*/ 3562948 h 5753325"/>
              <a:gd name="connsiteX50" fmla="*/ 5406795 w 6459988"/>
              <a:gd name="connsiteY50" fmla="*/ 3578594 h 5753325"/>
              <a:gd name="connsiteX51" fmla="*/ 5381495 w 6459988"/>
              <a:gd name="connsiteY51" fmla="*/ 3599883 h 5753325"/>
              <a:gd name="connsiteX52" fmla="*/ 5363689 w 6459988"/>
              <a:gd name="connsiteY52" fmla="*/ 3633299 h 5753325"/>
              <a:gd name="connsiteX53" fmla="*/ 5291870 w 6459988"/>
              <a:gd name="connsiteY53" fmla="*/ 3799039 h 5753325"/>
              <a:gd name="connsiteX54" fmla="*/ 5241600 w 6459988"/>
              <a:gd name="connsiteY54" fmla="*/ 3894238 h 5753325"/>
              <a:gd name="connsiteX55" fmla="*/ 5211041 w 6459988"/>
              <a:gd name="connsiteY55" fmla="*/ 3924184 h 5753325"/>
              <a:gd name="connsiteX56" fmla="*/ 5176073 w 6459988"/>
              <a:gd name="connsiteY56" fmla="*/ 3970179 h 5753325"/>
              <a:gd name="connsiteX57" fmla="*/ 5172826 w 6459988"/>
              <a:gd name="connsiteY57" fmla="*/ 3991773 h 5753325"/>
              <a:gd name="connsiteX58" fmla="*/ 5157053 w 6459988"/>
              <a:gd name="connsiteY58" fmla="*/ 3997708 h 5753325"/>
              <a:gd name="connsiteX59" fmla="*/ 5127922 w 6459988"/>
              <a:gd name="connsiteY59" fmla="*/ 4022660 h 5753325"/>
              <a:gd name="connsiteX60" fmla="*/ 5020872 w 6459988"/>
              <a:gd name="connsiteY60" fmla="*/ 4075951 h 5753325"/>
              <a:gd name="connsiteX61" fmla="*/ 4991410 w 6459988"/>
              <a:gd name="connsiteY61" fmla="*/ 4087598 h 5753325"/>
              <a:gd name="connsiteX62" fmla="*/ 4930112 w 6459988"/>
              <a:gd name="connsiteY62" fmla="*/ 4138459 h 5753325"/>
              <a:gd name="connsiteX63" fmla="*/ 4834224 w 6459988"/>
              <a:gd name="connsiteY63" fmla="*/ 4231643 h 5753325"/>
              <a:gd name="connsiteX64" fmla="*/ 4812599 w 6459988"/>
              <a:gd name="connsiteY64" fmla="*/ 4249449 h 5753325"/>
              <a:gd name="connsiteX65" fmla="*/ 4789188 w 6459988"/>
              <a:gd name="connsiteY65" fmla="*/ 4256678 h 5753325"/>
              <a:gd name="connsiteX66" fmla="*/ 4779554 w 6459988"/>
              <a:gd name="connsiteY66" fmla="*/ 4251313 h 5753325"/>
              <a:gd name="connsiteX67" fmla="*/ 4766885 w 6459988"/>
              <a:gd name="connsiteY67" fmla="*/ 4259812 h 5753325"/>
              <a:gd name="connsiteX68" fmla="*/ 4762510 w 6459988"/>
              <a:gd name="connsiteY68" fmla="*/ 4260383 h 5753325"/>
              <a:gd name="connsiteX69" fmla="*/ 4738416 w 6459988"/>
              <a:gd name="connsiteY69" fmla="*/ 4265355 h 5753325"/>
              <a:gd name="connsiteX70" fmla="*/ 4712007 w 6459988"/>
              <a:gd name="connsiteY70" fmla="*/ 4317892 h 5753325"/>
              <a:gd name="connsiteX71" fmla="*/ 4658930 w 6459988"/>
              <a:gd name="connsiteY71" fmla="*/ 4348041 h 5753325"/>
              <a:gd name="connsiteX72" fmla="*/ 4443526 w 6459988"/>
              <a:gd name="connsiteY72" fmla="*/ 4507851 h 5753325"/>
              <a:gd name="connsiteX73" fmla="*/ 4289766 w 6459988"/>
              <a:gd name="connsiteY73" fmla="*/ 4711450 h 5753325"/>
              <a:gd name="connsiteX74" fmla="*/ 4150870 w 6459988"/>
              <a:gd name="connsiteY74" fmla="*/ 4818480 h 5753325"/>
              <a:gd name="connsiteX75" fmla="*/ 4006639 w 6459988"/>
              <a:gd name="connsiteY75" fmla="*/ 4933815 h 5753325"/>
              <a:gd name="connsiteX76" fmla="*/ 3298210 w 6459988"/>
              <a:gd name="connsiteY76" fmla="*/ 5070790 h 5753325"/>
              <a:gd name="connsiteX77" fmla="*/ 2947678 w 6459988"/>
              <a:gd name="connsiteY77" fmla="*/ 5117869 h 5753325"/>
              <a:gd name="connsiteX78" fmla="*/ 2822169 w 6459988"/>
              <a:gd name="connsiteY78" fmla="*/ 5129396 h 5753325"/>
              <a:gd name="connsiteX79" fmla="*/ 2538773 w 6459988"/>
              <a:gd name="connsiteY79" fmla="*/ 5313397 h 5753325"/>
              <a:gd name="connsiteX80" fmla="*/ 2014500 w 6459988"/>
              <a:gd name="connsiteY80" fmla="*/ 5519744 h 5753325"/>
              <a:gd name="connsiteX81" fmla="*/ 1934391 w 6459988"/>
              <a:gd name="connsiteY81" fmla="*/ 5591335 h 5753325"/>
              <a:gd name="connsiteX82" fmla="*/ 1892550 w 6459988"/>
              <a:gd name="connsiteY82" fmla="*/ 5649708 h 5753325"/>
              <a:gd name="connsiteX83" fmla="*/ 1854769 w 6459988"/>
              <a:gd name="connsiteY83" fmla="*/ 5647691 h 5753325"/>
              <a:gd name="connsiteX84" fmla="*/ 1809461 w 6459988"/>
              <a:gd name="connsiteY84" fmla="*/ 5648628 h 5753325"/>
              <a:gd name="connsiteX85" fmla="*/ 1745150 w 6459988"/>
              <a:gd name="connsiteY85" fmla="*/ 5693879 h 5753325"/>
              <a:gd name="connsiteX86" fmla="*/ 1713375 w 6459988"/>
              <a:gd name="connsiteY86" fmla="*/ 5684672 h 5753325"/>
              <a:gd name="connsiteX87" fmla="*/ 1707808 w 6459988"/>
              <a:gd name="connsiteY87" fmla="*/ 5682611 h 5753325"/>
              <a:gd name="connsiteX88" fmla="*/ 1679313 w 6459988"/>
              <a:gd name="connsiteY88" fmla="*/ 5672360 h 5753325"/>
              <a:gd name="connsiteX89" fmla="*/ 1646933 w 6459988"/>
              <a:gd name="connsiteY89" fmla="*/ 5666227 h 5753325"/>
              <a:gd name="connsiteX90" fmla="*/ 1610055 w 6459988"/>
              <a:gd name="connsiteY90" fmla="*/ 5673643 h 5753325"/>
              <a:gd name="connsiteX91" fmla="*/ 1437641 w 6459988"/>
              <a:gd name="connsiteY91" fmla="*/ 5723266 h 5753325"/>
              <a:gd name="connsiteX92" fmla="*/ 1332869 w 6459988"/>
              <a:gd name="connsiteY92" fmla="*/ 5744752 h 5753325"/>
              <a:gd name="connsiteX93" fmla="*/ 1290525 w 6459988"/>
              <a:gd name="connsiteY93" fmla="*/ 5740036 h 5753325"/>
              <a:gd name="connsiteX94" fmla="*/ 1233107 w 6459988"/>
              <a:gd name="connsiteY94" fmla="*/ 5742106 h 5753325"/>
              <a:gd name="connsiteX95" fmla="*/ 1214532 w 6459988"/>
              <a:gd name="connsiteY95" fmla="*/ 5753325 h 5753325"/>
              <a:gd name="connsiteX96" fmla="*/ 1199955 w 6459988"/>
              <a:gd name="connsiteY96" fmla="*/ 5744831 h 5753325"/>
              <a:gd name="connsiteX97" fmla="*/ 1162337 w 6459988"/>
              <a:gd name="connsiteY97" fmla="*/ 5738048 h 5753325"/>
              <a:gd name="connsiteX98" fmla="*/ 1053457 w 6459988"/>
              <a:gd name="connsiteY98" fmla="*/ 5688676 h 5753325"/>
              <a:gd name="connsiteX99" fmla="*/ 1025798 w 6459988"/>
              <a:gd name="connsiteY99" fmla="*/ 5673166 h 5753325"/>
              <a:gd name="connsiteX100" fmla="*/ 947900 w 6459988"/>
              <a:gd name="connsiteY100" fmla="*/ 5657848 h 5753325"/>
              <a:gd name="connsiteX101" fmla="*/ 815627 w 6459988"/>
              <a:gd name="connsiteY101" fmla="*/ 5642557 h 5753325"/>
              <a:gd name="connsiteX102" fmla="*/ 788251 w 6459988"/>
              <a:gd name="connsiteY102" fmla="*/ 5637065 h 5753325"/>
              <a:gd name="connsiteX103" fmla="*/ 767822 w 6459988"/>
              <a:gd name="connsiteY103" fmla="*/ 5623450 h 5753325"/>
              <a:gd name="connsiteX104" fmla="*/ 765791 w 6459988"/>
              <a:gd name="connsiteY104" fmla="*/ 5612539 h 5753325"/>
              <a:gd name="connsiteX105" fmla="*/ 751230 w 6459988"/>
              <a:gd name="connsiteY105" fmla="*/ 5608092 h 5753325"/>
              <a:gd name="connsiteX106" fmla="*/ 748008 w 6459988"/>
              <a:gd name="connsiteY106" fmla="*/ 5605052 h 5753325"/>
              <a:gd name="connsiteX107" fmla="*/ 728871 w 6459988"/>
              <a:gd name="connsiteY107" fmla="*/ 5589469 h 5753325"/>
              <a:gd name="connsiteX108" fmla="*/ 671898 w 6459988"/>
              <a:gd name="connsiteY108" fmla="*/ 5602363 h 5753325"/>
              <a:gd name="connsiteX109" fmla="*/ 615065 w 6459988"/>
              <a:gd name="connsiteY109" fmla="*/ 5580257 h 5753325"/>
              <a:gd name="connsiteX110" fmla="*/ 355785 w 6459988"/>
              <a:gd name="connsiteY110" fmla="*/ 5514383 h 5753325"/>
              <a:gd name="connsiteX111" fmla="*/ 102269 w 6459988"/>
              <a:gd name="connsiteY111" fmla="*/ 5524347 h 5753325"/>
              <a:gd name="connsiteX112" fmla="*/ 13160 w 6459988"/>
              <a:gd name="connsiteY112" fmla="*/ 5514159 h 5753325"/>
              <a:gd name="connsiteX113" fmla="*/ 0 w 6459988"/>
              <a:gd name="connsiteY113" fmla="*/ 5511735 h 5753325"/>
              <a:gd name="connsiteX114" fmla="*/ 0 w 6459988"/>
              <a:gd name="connsiteY114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453989 w 6459988"/>
              <a:gd name="connsiteY9" fmla="*/ 711876 h 5753325"/>
              <a:gd name="connsiteX10" fmla="*/ 6344988 w 6459988"/>
              <a:gd name="connsiteY10" fmla="*/ 697330 h 5753325"/>
              <a:gd name="connsiteX11" fmla="*/ 6447445 w 6459988"/>
              <a:gd name="connsiteY11" fmla="*/ 780003 h 5753325"/>
              <a:gd name="connsiteX12" fmla="*/ 6426552 w 6459988"/>
              <a:gd name="connsiteY12" fmla="*/ 845805 h 5753325"/>
              <a:gd name="connsiteX13" fmla="*/ 6434072 w 6459988"/>
              <a:gd name="connsiteY13" fmla="*/ 910733 h 5753325"/>
              <a:gd name="connsiteX14" fmla="*/ 6432570 w 6459988"/>
              <a:gd name="connsiteY14" fmla="*/ 983394 h 5753325"/>
              <a:gd name="connsiteX15" fmla="*/ 6431878 w 6459988"/>
              <a:gd name="connsiteY15" fmla="*/ 1026728 h 5753325"/>
              <a:gd name="connsiteX16" fmla="*/ 6414269 w 6459988"/>
              <a:gd name="connsiteY16" fmla="*/ 1151111 h 5753325"/>
              <a:gd name="connsiteX17" fmla="*/ 6371722 w 6459988"/>
              <a:gd name="connsiteY17" fmla="*/ 1318080 h 5753325"/>
              <a:gd name="connsiteX18" fmla="*/ 6356023 w 6459988"/>
              <a:gd name="connsiteY18" fmla="*/ 1356227 h 5753325"/>
              <a:gd name="connsiteX19" fmla="*/ 6356157 w 6459988"/>
              <a:gd name="connsiteY19" fmla="*/ 1361967 h 5753325"/>
              <a:gd name="connsiteX20" fmla="*/ 6350613 w 6459988"/>
              <a:gd name="connsiteY20" fmla="*/ 1393569 h 5753325"/>
              <a:gd name="connsiteX21" fmla="*/ 6357062 w 6459988"/>
              <a:gd name="connsiteY21" fmla="*/ 1444071 h 5753325"/>
              <a:gd name="connsiteX22" fmla="*/ 6364832 w 6459988"/>
              <a:gd name="connsiteY22" fmla="*/ 1478763 h 5753325"/>
              <a:gd name="connsiteX23" fmla="*/ 6369745 w 6459988"/>
              <a:gd name="connsiteY23" fmla="*/ 1495680 h 5753325"/>
              <a:gd name="connsiteX24" fmla="*/ 6370898 w 6459988"/>
              <a:gd name="connsiteY24" fmla="*/ 1513331 h 5753325"/>
              <a:gd name="connsiteX25" fmla="*/ 6368801 w 6459988"/>
              <a:gd name="connsiteY25" fmla="*/ 1527414 h 5753325"/>
              <a:gd name="connsiteX26" fmla="*/ 6359177 w 6459988"/>
              <a:gd name="connsiteY26" fmla="*/ 1639513 h 5753325"/>
              <a:gd name="connsiteX27" fmla="*/ 6299489 w 6459988"/>
              <a:gd name="connsiteY27" fmla="*/ 1784860 h 5753325"/>
              <a:gd name="connsiteX28" fmla="*/ 6267878 w 6459988"/>
              <a:gd name="connsiteY28" fmla="*/ 1858572 h 5753325"/>
              <a:gd name="connsiteX29" fmla="*/ 6251146 w 6459988"/>
              <a:gd name="connsiteY29" fmla="*/ 1926167 h 5753325"/>
              <a:gd name="connsiteX30" fmla="*/ 6210686 w 6459988"/>
              <a:gd name="connsiteY30" fmla="*/ 2014834 h 5753325"/>
              <a:gd name="connsiteX31" fmla="*/ 6106652 w 6459988"/>
              <a:gd name="connsiteY31" fmla="*/ 2150572 h 5753325"/>
              <a:gd name="connsiteX32" fmla="*/ 6097813 w 6459988"/>
              <a:gd name="connsiteY32" fmla="*/ 2172208 h 5753325"/>
              <a:gd name="connsiteX33" fmla="*/ 6095990 w 6459988"/>
              <a:gd name="connsiteY33" fmla="*/ 2181185 h 5753325"/>
              <a:gd name="connsiteX34" fmla="*/ 6090126 w 6459988"/>
              <a:gd name="connsiteY34" fmla="*/ 2192533 h 5753325"/>
              <a:gd name="connsiteX35" fmla="*/ 6089503 w 6459988"/>
              <a:gd name="connsiteY35" fmla="*/ 2192543 h 5753325"/>
              <a:gd name="connsiteX36" fmla="*/ 6084946 w 6459988"/>
              <a:gd name="connsiteY36" fmla="*/ 2203694 h 5753325"/>
              <a:gd name="connsiteX37" fmla="*/ 5987861 w 6459988"/>
              <a:gd name="connsiteY37" fmla="*/ 2304868 h 5753325"/>
              <a:gd name="connsiteX38" fmla="*/ 5973439 w 6459988"/>
              <a:gd name="connsiteY38" fmla="*/ 2385635 h 5753325"/>
              <a:gd name="connsiteX39" fmla="*/ 5916727 w 6459988"/>
              <a:gd name="connsiteY39" fmla="*/ 2458777 h 5753325"/>
              <a:gd name="connsiteX40" fmla="*/ 5856524 w 6459988"/>
              <a:gd name="connsiteY40" fmla="*/ 2583281 h 5753325"/>
              <a:gd name="connsiteX41" fmla="*/ 5838091 w 6459988"/>
              <a:gd name="connsiteY41" fmla="*/ 2753474 h 5753325"/>
              <a:gd name="connsiteX42" fmla="*/ 5777471 w 6459988"/>
              <a:gd name="connsiteY42" fmla="*/ 2901570 h 5753325"/>
              <a:gd name="connsiteX43" fmla="*/ 5723992 w 6459988"/>
              <a:gd name="connsiteY43" fmla="*/ 2998752 h 5753325"/>
              <a:gd name="connsiteX44" fmla="*/ 5557886 w 6459988"/>
              <a:gd name="connsiteY44" fmla="*/ 3329735 h 5753325"/>
              <a:gd name="connsiteX45" fmla="*/ 5471501 w 6459988"/>
              <a:gd name="connsiteY45" fmla="*/ 3462221 h 5753325"/>
              <a:gd name="connsiteX46" fmla="*/ 5465154 w 6459988"/>
              <a:gd name="connsiteY46" fmla="*/ 3541065 h 5753325"/>
              <a:gd name="connsiteX47" fmla="*/ 5437889 w 6459988"/>
              <a:gd name="connsiteY47" fmla="*/ 3559927 h 5753325"/>
              <a:gd name="connsiteX48" fmla="*/ 5432770 w 6459988"/>
              <a:gd name="connsiteY48" fmla="*/ 3562948 h 5753325"/>
              <a:gd name="connsiteX49" fmla="*/ 5406795 w 6459988"/>
              <a:gd name="connsiteY49" fmla="*/ 3578594 h 5753325"/>
              <a:gd name="connsiteX50" fmla="*/ 5381495 w 6459988"/>
              <a:gd name="connsiteY50" fmla="*/ 3599883 h 5753325"/>
              <a:gd name="connsiteX51" fmla="*/ 5363689 w 6459988"/>
              <a:gd name="connsiteY51" fmla="*/ 3633299 h 5753325"/>
              <a:gd name="connsiteX52" fmla="*/ 5291870 w 6459988"/>
              <a:gd name="connsiteY52" fmla="*/ 3799039 h 5753325"/>
              <a:gd name="connsiteX53" fmla="*/ 5241600 w 6459988"/>
              <a:gd name="connsiteY53" fmla="*/ 3894238 h 5753325"/>
              <a:gd name="connsiteX54" fmla="*/ 5211041 w 6459988"/>
              <a:gd name="connsiteY54" fmla="*/ 3924184 h 5753325"/>
              <a:gd name="connsiteX55" fmla="*/ 5176073 w 6459988"/>
              <a:gd name="connsiteY55" fmla="*/ 3970179 h 5753325"/>
              <a:gd name="connsiteX56" fmla="*/ 5172826 w 6459988"/>
              <a:gd name="connsiteY56" fmla="*/ 3991773 h 5753325"/>
              <a:gd name="connsiteX57" fmla="*/ 5157053 w 6459988"/>
              <a:gd name="connsiteY57" fmla="*/ 3997708 h 5753325"/>
              <a:gd name="connsiteX58" fmla="*/ 5127922 w 6459988"/>
              <a:gd name="connsiteY58" fmla="*/ 4022660 h 5753325"/>
              <a:gd name="connsiteX59" fmla="*/ 5020872 w 6459988"/>
              <a:gd name="connsiteY59" fmla="*/ 4075951 h 5753325"/>
              <a:gd name="connsiteX60" fmla="*/ 4991410 w 6459988"/>
              <a:gd name="connsiteY60" fmla="*/ 4087598 h 5753325"/>
              <a:gd name="connsiteX61" fmla="*/ 4930112 w 6459988"/>
              <a:gd name="connsiteY61" fmla="*/ 4138459 h 5753325"/>
              <a:gd name="connsiteX62" fmla="*/ 4834224 w 6459988"/>
              <a:gd name="connsiteY62" fmla="*/ 4231643 h 5753325"/>
              <a:gd name="connsiteX63" fmla="*/ 4812599 w 6459988"/>
              <a:gd name="connsiteY63" fmla="*/ 4249449 h 5753325"/>
              <a:gd name="connsiteX64" fmla="*/ 4789188 w 6459988"/>
              <a:gd name="connsiteY64" fmla="*/ 4256678 h 5753325"/>
              <a:gd name="connsiteX65" fmla="*/ 4779554 w 6459988"/>
              <a:gd name="connsiteY65" fmla="*/ 4251313 h 5753325"/>
              <a:gd name="connsiteX66" fmla="*/ 4766885 w 6459988"/>
              <a:gd name="connsiteY66" fmla="*/ 4259812 h 5753325"/>
              <a:gd name="connsiteX67" fmla="*/ 4762510 w 6459988"/>
              <a:gd name="connsiteY67" fmla="*/ 4260383 h 5753325"/>
              <a:gd name="connsiteX68" fmla="*/ 4738416 w 6459988"/>
              <a:gd name="connsiteY68" fmla="*/ 4265355 h 5753325"/>
              <a:gd name="connsiteX69" fmla="*/ 4712007 w 6459988"/>
              <a:gd name="connsiteY69" fmla="*/ 4317892 h 5753325"/>
              <a:gd name="connsiteX70" fmla="*/ 4658930 w 6459988"/>
              <a:gd name="connsiteY70" fmla="*/ 4348041 h 5753325"/>
              <a:gd name="connsiteX71" fmla="*/ 4443526 w 6459988"/>
              <a:gd name="connsiteY71" fmla="*/ 4507851 h 5753325"/>
              <a:gd name="connsiteX72" fmla="*/ 4289766 w 6459988"/>
              <a:gd name="connsiteY72" fmla="*/ 4711450 h 5753325"/>
              <a:gd name="connsiteX73" fmla="*/ 4150870 w 6459988"/>
              <a:gd name="connsiteY73" fmla="*/ 4818480 h 5753325"/>
              <a:gd name="connsiteX74" fmla="*/ 4006639 w 6459988"/>
              <a:gd name="connsiteY74" fmla="*/ 4933815 h 5753325"/>
              <a:gd name="connsiteX75" fmla="*/ 3298210 w 6459988"/>
              <a:gd name="connsiteY75" fmla="*/ 5070790 h 5753325"/>
              <a:gd name="connsiteX76" fmla="*/ 2947678 w 6459988"/>
              <a:gd name="connsiteY76" fmla="*/ 5117869 h 5753325"/>
              <a:gd name="connsiteX77" fmla="*/ 2822169 w 6459988"/>
              <a:gd name="connsiteY77" fmla="*/ 5129396 h 5753325"/>
              <a:gd name="connsiteX78" fmla="*/ 2538773 w 6459988"/>
              <a:gd name="connsiteY78" fmla="*/ 5313397 h 5753325"/>
              <a:gd name="connsiteX79" fmla="*/ 2014500 w 6459988"/>
              <a:gd name="connsiteY79" fmla="*/ 5519744 h 5753325"/>
              <a:gd name="connsiteX80" fmla="*/ 1934391 w 6459988"/>
              <a:gd name="connsiteY80" fmla="*/ 5591335 h 5753325"/>
              <a:gd name="connsiteX81" fmla="*/ 1892550 w 6459988"/>
              <a:gd name="connsiteY81" fmla="*/ 5649708 h 5753325"/>
              <a:gd name="connsiteX82" fmla="*/ 1854769 w 6459988"/>
              <a:gd name="connsiteY82" fmla="*/ 5647691 h 5753325"/>
              <a:gd name="connsiteX83" fmla="*/ 1809461 w 6459988"/>
              <a:gd name="connsiteY83" fmla="*/ 5648628 h 5753325"/>
              <a:gd name="connsiteX84" fmla="*/ 1745150 w 6459988"/>
              <a:gd name="connsiteY84" fmla="*/ 5693879 h 5753325"/>
              <a:gd name="connsiteX85" fmla="*/ 1713375 w 6459988"/>
              <a:gd name="connsiteY85" fmla="*/ 5684672 h 5753325"/>
              <a:gd name="connsiteX86" fmla="*/ 1707808 w 6459988"/>
              <a:gd name="connsiteY86" fmla="*/ 5682611 h 5753325"/>
              <a:gd name="connsiteX87" fmla="*/ 1679313 w 6459988"/>
              <a:gd name="connsiteY87" fmla="*/ 5672360 h 5753325"/>
              <a:gd name="connsiteX88" fmla="*/ 1646933 w 6459988"/>
              <a:gd name="connsiteY88" fmla="*/ 5666227 h 5753325"/>
              <a:gd name="connsiteX89" fmla="*/ 1610055 w 6459988"/>
              <a:gd name="connsiteY89" fmla="*/ 5673643 h 5753325"/>
              <a:gd name="connsiteX90" fmla="*/ 1437641 w 6459988"/>
              <a:gd name="connsiteY90" fmla="*/ 5723266 h 5753325"/>
              <a:gd name="connsiteX91" fmla="*/ 1332869 w 6459988"/>
              <a:gd name="connsiteY91" fmla="*/ 5744752 h 5753325"/>
              <a:gd name="connsiteX92" fmla="*/ 1290525 w 6459988"/>
              <a:gd name="connsiteY92" fmla="*/ 5740036 h 5753325"/>
              <a:gd name="connsiteX93" fmla="*/ 1233107 w 6459988"/>
              <a:gd name="connsiteY93" fmla="*/ 5742106 h 5753325"/>
              <a:gd name="connsiteX94" fmla="*/ 1214532 w 6459988"/>
              <a:gd name="connsiteY94" fmla="*/ 5753325 h 5753325"/>
              <a:gd name="connsiteX95" fmla="*/ 1199955 w 6459988"/>
              <a:gd name="connsiteY95" fmla="*/ 5744831 h 5753325"/>
              <a:gd name="connsiteX96" fmla="*/ 1162337 w 6459988"/>
              <a:gd name="connsiteY96" fmla="*/ 5738048 h 5753325"/>
              <a:gd name="connsiteX97" fmla="*/ 1053457 w 6459988"/>
              <a:gd name="connsiteY97" fmla="*/ 5688676 h 5753325"/>
              <a:gd name="connsiteX98" fmla="*/ 1025798 w 6459988"/>
              <a:gd name="connsiteY98" fmla="*/ 5673166 h 5753325"/>
              <a:gd name="connsiteX99" fmla="*/ 947900 w 6459988"/>
              <a:gd name="connsiteY99" fmla="*/ 5657848 h 5753325"/>
              <a:gd name="connsiteX100" fmla="*/ 815627 w 6459988"/>
              <a:gd name="connsiteY100" fmla="*/ 5642557 h 5753325"/>
              <a:gd name="connsiteX101" fmla="*/ 788251 w 6459988"/>
              <a:gd name="connsiteY101" fmla="*/ 5637065 h 5753325"/>
              <a:gd name="connsiteX102" fmla="*/ 767822 w 6459988"/>
              <a:gd name="connsiteY102" fmla="*/ 5623450 h 5753325"/>
              <a:gd name="connsiteX103" fmla="*/ 765791 w 6459988"/>
              <a:gd name="connsiteY103" fmla="*/ 5612539 h 5753325"/>
              <a:gd name="connsiteX104" fmla="*/ 751230 w 6459988"/>
              <a:gd name="connsiteY104" fmla="*/ 5608092 h 5753325"/>
              <a:gd name="connsiteX105" fmla="*/ 748008 w 6459988"/>
              <a:gd name="connsiteY105" fmla="*/ 5605052 h 5753325"/>
              <a:gd name="connsiteX106" fmla="*/ 728871 w 6459988"/>
              <a:gd name="connsiteY106" fmla="*/ 5589469 h 5753325"/>
              <a:gd name="connsiteX107" fmla="*/ 671898 w 6459988"/>
              <a:gd name="connsiteY107" fmla="*/ 5602363 h 5753325"/>
              <a:gd name="connsiteX108" fmla="*/ 615065 w 6459988"/>
              <a:gd name="connsiteY108" fmla="*/ 5580257 h 5753325"/>
              <a:gd name="connsiteX109" fmla="*/ 355785 w 6459988"/>
              <a:gd name="connsiteY109" fmla="*/ 5514383 h 5753325"/>
              <a:gd name="connsiteX110" fmla="*/ 102269 w 6459988"/>
              <a:gd name="connsiteY110" fmla="*/ 5524347 h 5753325"/>
              <a:gd name="connsiteX111" fmla="*/ 13160 w 6459988"/>
              <a:gd name="connsiteY111" fmla="*/ 5514159 h 5753325"/>
              <a:gd name="connsiteX112" fmla="*/ 0 w 6459988"/>
              <a:gd name="connsiteY112" fmla="*/ 5511735 h 5753325"/>
              <a:gd name="connsiteX113" fmla="*/ 0 w 6459988"/>
              <a:gd name="connsiteY113" fmla="*/ 0 h 5753325"/>
              <a:gd name="connsiteX0" fmla="*/ 0 w 6459988"/>
              <a:gd name="connsiteY0" fmla="*/ 0 h 5753325"/>
              <a:gd name="connsiteX1" fmla="*/ 6438980 w 6459988"/>
              <a:gd name="connsiteY1" fmla="*/ 0 h 5753325"/>
              <a:gd name="connsiteX2" fmla="*/ 6439047 w 6459988"/>
              <a:gd name="connsiteY2" fmla="*/ 147 h 5753325"/>
              <a:gd name="connsiteX3" fmla="*/ 6443456 w 6459988"/>
              <a:gd name="connsiteY3" fmla="*/ 130105 h 5753325"/>
              <a:gd name="connsiteX4" fmla="*/ 6447632 w 6459988"/>
              <a:gd name="connsiteY4" fmla="*/ 170016 h 5753325"/>
              <a:gd name="connsiteX5" fmla="*/ 6396598 w 6459988"/>
              <a:gd name="connsiteY5" fmla="*/ 274847 h 5753325"/>
              <a:gd name="connsiteX6" fmla="*/ 6375685 w 6459988"/>
              <a:gd name="connsiteY6" fmla="*/ 535865 h 5753325"/>
              <a:gd name="connsiteX7" fmla="*/ 6354187 w 6459988"/>
              <a:gd name="connsiteY7" fmla="*/ 615799 h 5753325"/>
              <a:gd name="connsiteX8" fmla="*/ 6459988 w 6459988"/>
              <a:gd name="connsiteY8" fmla="*/ 707628 h 5753325"/>
              <a:gd name="connsiteX9" fmla="*/ 6344988 w 6459988"/>
              <a:gd name="connsiteY9" fmla="*/ 697330 h 5753325"/>
              <a:gd name="connsiteX10" fmla="*/ 6447445 w 6459988"/>
              <a:gd name="connsiteY10" fmla="*/ 780003 h 5753325"/>
              <a:gd name="connsiteX11" fmla="*/ 6426552 w 6459988"/>
              <a:gd name="connsiteY11" fmla="*/ 845805 h 5753325"/>
              <a:gd name="connsiteX12" fmla="*/ 6434072 w 6459988"/>
              <a:gd name="connsiteY12" fmla="*/ 910733 h 5753325"/>
              <a:gd name="connsiteX13" fmla="*/ 6432570 w 6459988"/>
              <a:gd name="connsiteY13" fmla="*/ 983394 h 5753325"/>
              <a:gd name="connsiteX14" fmla="*/ 6431878 w 6459988"/>
              <a:gd name="connsiteY14" fmla="*/ 1026728 h 5753325"/>
              <a:gd name="connsiteX15" fmla="*/ 6414269 w 6459988"/>
              <a:gd name="connsiteY15" fmla="*/ 1151111 h 5753325"/>
              <a:gd name="connsiteX16" fmla="*/ 6371722 w 6459988"/>
              <a:gd name="connsiteY16" fmla="*/ 1318080 h 5753325"/>
              <a:gd name="connsiteX17" fmla="*/ 6356023 w 6459988"/>
              <a:gd name="connsiteY17" fmla="*/ 1356227 h 5753325"/>
              <a:gd name="connsiteX18" fmla="*/ 6356157 w 6459988"/>
              <a:gd name="connsiteY18" fmla="*/ 1361967 h 5753325"/>
              <a:gd name="connsiteX19" fmla="*/ 6350613 w 6459988"/>
              <a:gd name="connsiteY19" fmla="*/ 1393569 h 5753325"/>
              <a:gd name="connsiteX20" fmla="*/ 6357062 w 6459988"/>
              <a:gd name="connsiteY20" fmla="*/ 1444071 h 5753325"/>
              <a:gd name="connsiteX21" fmla="*/ 6364832 w 6459988"/>
              <a:gd name="connsiteY21" fmla="*/ 1478763 h 5753325"/>
              <a:gd name="connsiteX22" fmla="*/ 6369745 w 6459988"/>
              <a:gd name="connsiteY22" fmla="*/ 1495680 h 5753325"/>
              <a:gd name="connsiteX23" fmla="*/ 6370898 w 6459988"/>
              <a:gd name="connsiteY23" fmla="*/ 1513331 h 5753325"/>
              <a:gd name="connsiteX24" fmla="*/ 6368801 w 6459988"/>
              <a:gd name="connsiteY24" fmla="*/ 1527414 h 5753325"/>
              <a:gd name="connsiteX25" fmla="*/ 6359177 w 6459988"/>
              <a:gd name="connsiteY25" fmla="*/ 1639513 h 5753325"/>
              <a:gd name="connsiteX26" fmla="*/ 6299489 w 6459988"/>
              <a:gd name="connsiteY26" fmla="*/ 1784860 h 5753325"/>
              <a:gd name="connsiteX27" fmla="*/ 6267878 w 6459988"/>
              <a:gd name="connsiteY27" fmla="*/ 1858572 h 5753325"/>
              <a:gd name="connsiteX28" fmla="*/ 6251146 w 6459988"/>
              <a:gd name="connsiteY28" fmla="*/ 1926167 h 5753325"/>
              <a:gd name="connsiteX29" fmla="*/ 6210686 w 6459988"/>
              <a:gd name="connsiteY29" fmla="*/ 2014834 h 5753325"/>
              <a:gd name="connsiteX30" fmla="*/ 6106652 w 6459988"/>
              <a:gd name="connsiteY30" fmla="*/ 2150572 h 5753325"/>
              <a:gd name="connsiteX31" fmla="*/ 6097813 w 6459988"/>
              <a:gd name="connsiteY31" fmla="*/ 2172208 h 5753325"/>
              <a:gd name="connsiteX32" fmla="*/ 6095990 w 6459988"/>
              <a:gd name="connsiteY32" fmla="*/ 2181185 h 5753325"/>
              <a:gd name="connsiteX33" fmla="*/ 6090126 w 6459988"/>
              <a:gd name="connsiteY33" fmla="*/ 2192533 h 5753325"/>
              <a:gd name="connsiteX34" fmla="*/ 6089503 w 6459988"/>
              <a:gd name="connsiteY34" fmla="*/ 2192543 h 5753325"/>
              <a:gd name="connsiteX35" fmla="*/ 6084946 w 6459988"/>
              <a:gd name="connsiteY35" fmla="*/ 2203694 h 5753325"/>
              <a:gd name="connsiteX36" fmla="*/ 5987861 w 6459988"/>
              <a:gd name="connsiteY36" fmla="*/ 2304868 h 5753325"/>
              <a:gd name="connsiteX37" fmla="*/ 5973439 w 6459988"/>
              <a:gd name="connsiteY37" fmla="*/ 2385635 h 5753325"/>
              <a:gd name="connsiteX38" fmla="*/ 5916727 w 6459988"/>
              <a:gd name="connsiteY38" fmla="*/ 2458777 h 5753325"/>
              <a:gd name="connsiteX39" fmla="*/ 5856524 w 6459988"/>
              <a:gd name="connsiteY39" fmla="*/ 2583281 h 5753325"/>
              <a:gd name="connsiteX40" fmla="*/ 5838091 w 6459988"/>
              <a:gd name="connsiteY40" fmla="*/ 2753474 h 5753325"/>
              <a:gd name="connsiteX41" fmla="*/ 5777471 w 6459988"/>
              <a:gd name="connsiteY41" fmla="*/ 2901570 h 5753325"/>
              <a:gd name="connsiteX42" fmla="*/ 5723992 w 6459988"/>
              <a:gd name="connsiteY42" fmla="*/ 2998752 h 5753325"/>
              <a:gd name="connsiteX43" fmla="*/ 5557886 w 6459988"/>
              <a:gd name="connsiteY43" fmla="*/ 3329735 h 5753325"/>
              <a:gd name="connsiteX44" fmla="*/ 5471501 w 6459988"/>
              <a:gd name="connsiteY44" fmla="*/ 3462221 h 5753325"/>
              <a:gd name="connsiteX45" fmla="*/ 5465154 w 6459988"/>
              <a:gd name="connsiteY45" fmla="*/ 3541065 h 5753325"/>
              <a:gd name="connsiteX46" fmla="*/ 5437889 w 6459988"/>
              <a:gd name="connsiteY46" fmla="*/ 3559927 h 5753325"/>
              <a:gd name="connsiteX47" fmla="*/ 5432770 w 6459988"/>
              <a:gd name="connsiteY47" fmla="*/ 3562948 h 5753325"/>
              <a:gd name="connsiteX48" fmla="*/ 5406795 w 6459988"/>
              <a:gd name="connsiteY48" fmla="*/ 3578594 h 5753325"/>
              <a:gd name="connsiteX49" fmla="*/ 5381495 w 6459988"/>
              <a:gd name="connsiteY49" fmla="*/ 3599883 h 5753325"/>
              <a:gd name="connsiteX50" fmla="*/ 5363689 w 6459988"/>
              <a:gd name="connsiteY50" fmla="*/ 3633299 h 5753325"/>
              <a:gd name="connsiteX51" fmla="*/ 5291870 w 6459988"/>
              <a:gd name="connsiteY51" fmla="*/ 3799039 h 5753325"/>
              <a:gd name="connsiteX52" fmla="*/ 5241600 w 6459988"/>
              <a:gd name="connsiteY52" fmla="*/ 3894238 h 5753325"/>
              <a:gd name="connsiteX53" fmla="*/ 5211041 w 6459988"/>
              <a:gd name="connsiteY53" fmla="*/ 3924184 h 5753325"/>
              <a:gd name="connsiteX54" fmla="*/ 5176073 w 6459988"/>
              <a:gd name="connsiteY54" fmla="*/ 3970179 h 5753325"/>
              <a:gd name="connsiteX55" fmla="*/ 5172826 w 6459988"/>
              <a:gd name="connsiteY55" fmla="*/ 3991773 h 5753325"/>
              <a:gd name="connsiteX56" fmla="*/ 5157053 w 6459988"/>
              <a:gd name="connsiteY56" fmla="*/ 3997708 h 5753325"/>
              <a:gd name="connsiteX57" fmla="*/ 5127922 w 6459988"/>
              <a:gd name="connsiteY57" fmla="*/ 4022660 h 5753325"/>
              <a:gd name="connsiteX58" fmla="*/ 5020872 w 6459988"/>
              <a:gd name="connsiteY58" fmla="*/ 4075951 h 5753325"/>
              <a:gd name="connsiteX59" fmla="*/ 4991410 w 6459988"/>
              <a:gd name="connsiteY59" fmla="*/ 4087598 h 5753325"/>
              <a:gd name="connsiteX60" fmla="*/ 4930112 w 6459988"/>
              <a:gd name="connsiteY60" fmla="*/ 4138459 h 5753325"/>
              <a:gd name="connsiteX61" fmla="*/ 4834224 w 6459988"/>
              <a:gd name="connsiteY61" fmla="*/ 4231643 h 5753325"/>
              <a:gd name="connsiteX62" fmla="*/ 4812599 w 6459988"/>
              <a:gd name="connsiteY62" fmla="*/ 4249449 h 5753325"/>
              <a:gd name="connsiteX63" fmla="*/ 4789188 w 6459988"/>
              <a:gd name="connsiteY63" fmla="*/ 4256678 h 5753325"/>
              <a:gd name="connsiteX64" fmla="*/ 4779554 w 6459988"/>
              <a:gd name="connsiteY64" fmla="*/ 4251313 h 5753325"/>
              <a:gd name="connsiteX65" fmla="*/ 4766885 w 6459988"/>
              <a:gd name="connsiteY65" fmla="*/ 4259812 h 5753325"/>
              <a:gd name="connsiteX66" fmla="*/ 4762510 w 6459988"/>
              <a:gd name="connsiteY66" fmla="*/ 4260383 h 5753325"/>
              <a:gd name="connsiteX67" fmla="*/ 4738416 w 6459988"/>
              <a:gd name="connsiteY67" fmla="*/ 4265355 h 5753325"/>
              <a:gd name="connsiteX68" fmla="*/ 4712007 w 6459988"/>
              <a:gd name="connsiteY68" fmla="*/ 4317892 h 5753325"/>
              <a:gd name="connsiteX69" fmla="*/ 4658930 w 6459988"/>
              <a:gd name="connsiteY69" fmla="*/ 4348041 h 5753325"/>
              <a:gd name="connsiteX70" fmla="*/ 4443526 w 6459988"/>
              <a:gd name="connsiteY70" fmla="*/ 4507851 h 5753325"/>
              <a:gd name="connsiteX71" fmla="*/ 4289766 w 6459988"/>
              <a:gd name="connsiteY71" fmla="*/ 4711450 h 5753325"/>
              <a:gd name="connsiteX72" fmla="*/ 4150870 w 6459988"/>
              <a:gd name="connsiteY72" fmla="*/ 4818480 h 5753325"/>
              <a:gd name="connsiteX73" fmla="*/ 4006639 w 6459988"/>
              <a:gd name="connsiteY73" fmla="*/ 4933815 h 5753325"/>
              <a:gd name="connsiteX74" fmla="*/ 3298210 w 6459988"/>
              <a:gd name="connsiteY74" fmla="*/ 5070790 h 5753325"/>
              <a:gd name="connsiteX75" fmla="*/ 2947678 w 6459988"/>
              <a:gd name="connsiteY75" fmla="*/ 5117869 h 5753325"/>
              <a:gd name="connsiteX76" fmla="*/ 2822169 w 6459988"/>
              <a:gd name="connsiteY76" fmla="*/ 5129396 h 5753325"/>
              <a:gd name="connsiteX77" fmla="*/ 2538773 w 6459988"/>
              <a:gd name="connsiteY77" fmla="*/ 5313397 h 5753325"/>
              <a:gd name="connsiteX78" fmla="*/ 2014500 w 6459988"/>
              <a:gd name="connsiteY78" fmla="*/ 5519744 h 5753325"/>
              <a:gd name="connsiteX79" fmla="*/ 1934391 w 6459988"/>
              <a:gd name="connsiteY79" fmla="*/ 5591335 h 5753325"/>
              <a:gd name="connsiteX80" fmla="*/ 1892550 w 6459988"/>
              <a:gd name="connsiteY80" fmla="*/ 5649708 h 5753325"/>
              <a:gd name="connsiteX81" fmla="*/ 1854769 w 6459988"/>
              <a:gd name="connsiteY81" fmla="*/ 5647691 h 5753325"/>
              <a:gd name="connsiteX82" fmla="*/ 1809461 w 6459988"/>
              <a:gd name="connsiteY82" fmla="*/ 5648628 h 5753325"/>
              <a:gd name="connsiteX83" fmla="*/ 1745150 w 6459988"/>
              <a:gd name="connsiteY83" fmla="*/ 5693879 h 5753325"/>
              <a:gd name="connsiteX84" fmla="*/ 1713375 w 6459988"/>
              <a:gd name="connsiteY84" fmla="*/ 5684672 h 5753325"/>
              <a:gd name="connsiteX85" fmla="*/ 1707808 w 6459988"/>
              <a:gd name="connsiteY85" fmla="*/ 5682611 h 5753325"/>
              <a:gd name="connsiteX86" fmla="*/ 1679313 w 6459988"/>
              <a:gd name="connsiteY86" fmla="*/ 5672360 h 5753325"/>
              <a:gd name="connsiteX87" fmla="*/ 1646933 w 6459988"/>
              <a:gd name="connsiteY87" fmla="*/ 5666227 h 5753325"/>
              <a:gd name="connsiteX88" fmla="*/ 1610055 w 6459988"/>
              <a:gd name="connsiteY88" fmla="*/ 5673643 h 5753325"/>
              <a:gd name="connsiteX89" fmla="*/ 1437641 w 6459988"/>
              <a:gd name="connsiteY89" fmla="*/ 5723266 h 5753325"/>
              <a:gd name="connsiteX90" fmla="*/ 1332869 w 6459988"/>
              <a:gd name="connsiteY90" fmla="*/ 5744752 h 5753325"/>
              <a:gd name="connsiteX91" fmla="*/ 1290525 w 6459988"/>
              <a:gd name="connsiteY91" fmla="*/ 5740036 h 5753325"/>
              <a:gd name="connsiteX92" fmla="*/ 1233107 w 6459988"/>
              <a:gd name="connsiteY92" fmla="*/ 5742106 h 5753325"/>
              <a:gd name="connsiteX93" fmla="*/ 1214532 w 6459988"/>
              <a:gd name="connsiteY93" fmla="*/ 5753325 h 5753325"/>
              <a:gd name="connsiteX94" fmla="*/ 1199955 w 6459988"/>
              <a:gd name="connsiteY94" fmla="*/ 5744831 h 5753325"/>
              <a:gd name="connsiteX95" fmla="*/ 1162337 w 6459988"/>
              <a:gd name="connsiteY95" fmla="*/ 5738048 h 5753325"/>
              <a:gd name="connsiteX96" fmla="*/ 1053457 w 6459988"/>
              <a:gd name="connsiteY96" fmla="*/ 5688676 h 5753325"/>
              <a:gd name="connsiteX97" fmla="*/ 1025798 w 6459988"/>
              <a:gd name="connsiteY97" fmla="*/ 5673166 h 5753325"/>
              <a:gd name="connsiteX98" fmla="*/ 947900 w 6459988"/>
              <a:gd name="connsiteY98" fmla="*/ 5657848 h 5753325"/>
              <a:gd name="connsiteX99" fmla="*/ 815627 w 6459988"/>
              <a:gd name="connsiteY99" fmla="*/ 5642557 h 5753325"/>
              <a:gd name="connsiteX100" fmla="*/ 788251 w 6459988"/>
              <a:gd name="connsiteY100" fmla="*/ 5637065 h 5753325"/>
              <a:gd name="connsiteX101" fmla="*/ 767822 w 6459988"/>
              <a:gd name="connsiteY101" fmla="*/ 5623450 h 5753325"/>
              <a:gd name="connsiteX102" fmla="*/ 765791 w 6459988"/>
              <a:gd name="connsiteY102" fmla="*/ 5612539 h 5753325"/>
              <a:gd name="connsiteX103" fmla="*/ 751230 w 6459988"/>
              <a:gd name="connsiteY103" fmla="*/ 5608092 h 5753325"/>
              <a:gd name="connsiteX104" fmla="*/ 748008 w 6459988"/>
              <a:gd name="connsiteY104" fmla="*/ 5605052 h 5753325"/>
              <a:gd name="connsiteX105" fmla="*/ 728871 w 6459988"/>
              <a:gd name="connsiteY105" fmla="*/ 5589469 h 5753325"/>
              <a:gd name="connsiteX106" fmla="*/ 671898 w 6459988"/>
              <a:gd name="connsiteY106" fmla="*/ 5602363 h 5753325"/>
              <a:gd name="connsiteX107" fmla="*/ 615065 w 6459988"/>
              <a:gd name="connsiteY107" fmla="*/ 5580257 h 5753325"/>
              <a:gd name="connsiteX108" fmla="*/ 355785 w 6459988"/>
              <a:gd name="connsiteY108" fmla="*/ 5514383 h 5753325"/>
              <a:gd name="connsiteX109" fmla="*/ 102269 w 6459988"/>
              <a:gd name="connsiteY109" fmla="*/ 5524347 h 5753325"/>
              <a:gd name="connsiteX110" fmla="*/ 13160 w 6459988"/>
              <a:gd name="connsiteY110" fmla="*/ 5514159 h 5753325"/>
              <a:gd name="connsiteX111" fmla="*/ 0 w 6459988"/>
              <a:gd name="connsiteY111" fmla="*/ 5511735 h 5753325"/>
              <a:gd name="connsiteX112" fmla="*/ 0 w 6459988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447445 w 6447632"/>
              <a:gd name="connsiteY10" fmla="*/ 780003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75685 w 6447632"/>
              <a:gd name="connsiteY6" fmla="*/ 535865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426552 w 6447632"/>
              <a:gd name="connsiteY11" fmla="*/ 845805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414269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31878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32570 w 6447632"/>
              <a:gd name="connsiteY13" fmla="*/ 983394 h 5753325"/>
              <a:gd name="connsiteX14" fmla="*/ 6405877 w 6447632"/>
              <a:gd name="connsiteY14" fmla="*/ 1026728 h 5753325"/>
              <a:gd name="connsiteX15" fmla="*/ 6362266 w 6447632"/>
              <a:gd name="connsiteY15" fmla="*/ 1151111 h 5753325"/>
              <a:gd name="connsiteX16" fmla="*/ 6371722 w 6447632"/>
              <a:gd name="connsiteY16" fmla="*/ 1318080 h 5753325"/>
              <a:gd name="connsiteX17" fmla="*/ 6356023 w 6447632"/>
              <a:gd name="connsiteY17" fmla="*/ 1356227 h 5753325"/>
              <a:gd name="connsiteX18" fmla="*/ 6356157 w 6447632"/>
              <a:gd name="connsiteY18" fmla="*/ 1361967 h 5753325"/>
              <a:gd name="connsiteX19" fmla="*/ 6350613 w 6447632"/>
              <a:gd name="connsiteY19" fmla="*/ 1393569 h 5753325"/>
              <a:gd name="connsiteX20" fmla="*/ 6357062 w 6447632"/>
              <a:gd name="connsiteY20" fmla="*/ 1444071 h 5753325"/>
              <a:gd name="connsiteX21" fmla="*/ 6364832 w 6447632"/>
              <a:gd name="connsiteY21" fmla="*/ 1478763 h 5753325"/>
              <a:gd name="connsiteX22" fmla="*/ 6369745 w 6447632"/>
              <a:gd name="connsiteY22" fmla="*/ 1495680 h 5753325"/>
              <a:gd name="connsiteX23" fmla="*/ 6370898 w 6447632"/>
              <a:gd name="connsiteY23" fmla="*/ 1513331 h 5753325"/>
              <a:gd name="connsiteX24" fmla="*/ 6368801 w 6447632"/>
              <a:gd name="connsiteY24" fmla="*/ 1527414 h 5753325"/>
              <a:gd name="connsiteX25" fmla="*/ 6359177 w 6447632"/>
              <a:gd name="connsiteY25" fmla="*/ 1639513 h 5753325"/>
              <a:gd name="connsiteX26" fmla="*/ 6299489 w 6447632"/>
              <a:gd name="connsiteY26" fmla="*/ 1784860 h 5753325"/>
              <a:gd name="connsiteX27" fmla="*/ 6267878 w 6447632"/>
              <a:gd name="connsiteY27" fmla="*/ 1858572 h 5753325"/>
              <a:gd name="connsiteX28" fmla="*/ 6251146 w 6447632"/>
              <a:gd name="connsiteY28" fmla="*/ 1926167 h 5753325"/>
              <a:gd name="connsiteX29" fmla="*/ 6210686 w 6447632"/>
              <a:gd name="connsiteY29" fmla="*/ 2014834 h 5753325"/>
              <a:gd name="connsiteX30" fmla="*/ 6106652 w 6447632"/>
              <a:gd name="connsiteY30" fmla="*/ 2150572 h 5753325"/>
              <a:gd name="connsiteX31" fmla="*/ 6097813 w 6447632"/>
              <a:gd name="connsiteY31" fmla="*/ 2172208 h 5753325"/>
              <a:gd name="connsiteX32" fmla="*/ 6095990 w 6447632"/>
              <a:gd name="connsiteY32" fmla="*/ 2181185 h 5753325"/>
              <a:gd name="connsiteX33" fmla="*/ 6090126 w 6447632"/>
              <a:gd name="connsiteY33" fmla="*/ 2192533 h 5753325"/>
              <a:gd name="connsiteX34" fmla="*/ 6089503 w 6447632"/>
              <a:gd name="connsiteY34" fmla="*/ 2192543 h 5753325"/>
              <a:gd name="connsiteX35" fmla="*/ 6084946 w 6447632"/>
              <a:gd name="connsiteY35" fmla="*/ 2203694 h 5753325"/>
              <a:gd name="connsiteX36" fmla="*/ 5987861 w 6447632"/>
              <a:gd name="connsiteY36" fmla="*/ 2304868 h 5753325"/>
              <a:gd name="connsiteX37" fmla="*/ 5973439 w 6447632"/>
              <a:gd name="connsiteY37" fmla="*/ 2385635 h 5753325"/>
              <a:gd name="connsiteX38" fmla="*/ 5916727 w 6447632"/>
              <a:gd name="connsiteY38" fmla="*/ 2458777 h 5753325"/>
              <a:gd name="connsiteX39" fmla="*/ 5856524 w 6447632"/>
              <a:gd name="connsiteY39" fmla="*/ 2583281 h 5753325"/>
              <a:gd name="connsiteX40" fmla="*/ 5838091 w 6447632"/>
              <a:gd name="connsiteY40" fmla="*/ 2753474 h 5753325"/>
              <a:gd name="connsiteX41" fmla="*/ 5777471 w 6447632"/>
              <a:gd name="connsiteY41" fmla="*/ 2901570 h 5753325"/>
              <a:gd name="connsiteX42" fmla="*/ 5723992 w 6447632"/>
              <a:gd name="connsiteY42" fmla="*/ 2998752 h 5753325"/>
              <a:gd name="connsiteX43" fmla="*/ 5557886 w 6447632"/>
              <a:gd name="connsiteY43" fmla="*/ 3329735 h 5753325"/>
              <a:gd name="connsiteX44" fmla="*/ 5471501 w 6447632"/>
              <a:gd name="connsiteY44" fmla="*/ 3462221 h 5753325"/>
              <a:gd name="connsiteX45" fmla="*/ 5465154 w 6447632"/>
              <a:gd name="connsiteY45" fmla="*/ 3541065 h 5753325"/>
              <a:gd name="connsiteX46" fmla="*/ 5437889 w 6447632"/>
              <a:gd name="connsiteY46" fmla="*/ 3559927 h 5753325"/>
              <a:gd name="connsiteX47" fmla="*/ 5432770 w 6447632"/>
              <a:gd name="connsiteY47" fmla="*/ 3562948 h 5753325"/>
              <a:gd name="connsiteX48" fmla="*/ 5406795 w 6447632"/>
              <a:gd name="connsiteY48" fmla="*/ 3578594 h 5753325"/>
              <a:gd name="connsiteX49" fmla="*/ 5381495 w 6447632"/>
              <a:gd name="connsiteY49" fmla="*/ 3599883 h 5753325"/>
              <a:gd name="connsiteX50" fmla="*/ 5363689 w 6447632"/>
              <a:gd name="connsiteY50" fmla="*/ 3633299 h 5753325"/>
              <a:gd name="connsiteX51" fmla="*/ 5291870 w 6447632"/>
              <a:gd name="connsiteY51" fmla="*/ 3799039 h 5753325"/>
              <a:gd name="connsiteX52" fmla="*/ 5241600 w 6447632"/>
              <a:gd name="connsiteY52" fmla="*/ 3894238 h 5753325"/>
              <a:gd name="connsiteX53" fmla="*/ 5211041 w 6447632"/>
              <a:gd name="connsiteY53" fmla="*/ 3924184 h 5753325"/>
              <a:gd name="connsiteX54" fmla="*/ 5176073 w 6447632"/>
              <a:gd name="connsiteY54" fmla="*/ 3970179 h 5753325"/>
              <a:gd name="connsiteX55" fmla="*/ 5172826 w 6447632"/>
              <a:gd name="connsiteY55" fmla="*/ 3991773 h 5753325"/>
              <a:gd name="connsiteX56" fmla="*/ 5157053 w 6447632"/>
              <a:gd name="connsiteY56" fmla="*/ 3997708 h 5753325"/>
              <a:gd name="connsiteX57" fmla="*/ 5127922 w 6447632"/>
              <a:gd name="connsiteY57" fmla="*/ 4022660 h 5753325"/>
              <a:gd name="connsiteX58" fmla="*/ 5020872 w 6447632"/>
              <a:gd name="connsiteY58" fmla="*/ 4075951 h 5753325"/>
              <a:gd name="connsiteX59" fmla="*/ 4991410 w 6447632"/>
              <a:gd name="connsiteY59" fmla="*/ 4087598 h 5753325"/>
              <a:gd name="connsiteX60" fmla="*/ 4930112 w 6447632"/>
              <a:gd name="connsiteY60" fmla="*/ 4138459 h 5753325"/>
              <a:gd name="connsiteX61" fmla="*/ 4834224 w 6447632"/>
              <a:gd name="connsiteY61" fmla="*/ 4231643 h 5753325"/>
              <a:gd name="connsiteX62" fmla="*/ 4812599 w 6447632"/>
              <a:gd name="connsiteY62" fmla="*/ 4249449 h 5753325"/>
              <a:gd name="connsiteX63" fmla="*/ 4789188 w 6447632"/>
              <a:gd name="connsiteY63" fmla="*/ 4256678 h 5753325"/>
              <a:gd name="connsiteX64" fmla="*/ 4779554 w 6447632"/>
              <a:gd name="connsiteY64" fmla="*/ 4251313 h 5753325"/>
              <a:gd name="connsiteX65" fmla="*/ 4766885 w 6447632"/>
              <a:gd name="connsiteY65" fmla="*/ 4259812 h 5753325"/>
              <a:gd name="connsiteX66" fmla="*/ 4762510 w 6447632"/>
              <a:gd name="connsiteY66" fmla="*/ 4260383 h 5753325"/>
              <a:gd name="connsiteX67" fmla="*/ 4738416 w 6447632"/>
              <a:gd name="connsiteY67" fmla="*/ 4265355 h 5753325"/>
              <a:gd name="connsiteX68" fmla="*/ 4712007 w 6447632"/>
              <a:gd name="connsiteY68" fmla="*/ 4317892 h 5753325"/>
              <a:gd name="connsiteX69" fmla="*/ 4658930 w 6447632"/>
              <a:gd name="connsiteY69" fmla="*/ 4348041 h 5753325"/>
              <a:gd name="connsiteX70" fmla="*/ 4443526 w 6447632"/>
              <a:gd name="connsiteY70" fmla="*/ 4507851 h 5753325"/>
              <a:gd name="connsiteX71" fmla="*/ 4289766 w 6447632"/>
              <a:gd name="connsiteY71" fmla="*/ 4711450 h 5753325"/>
              <a:gd name="connsiteX72" fmla="*/ 4150870 w 6447632"/>
              <a:gd name="connsiteY72" fmla="*/ 4818480 h 5753325"/>
              <a:gd name="connsiteX73" fmla="*/ 4006639 w 6447632"/>
              <a:gd name="connsiteY73" fmla="*/ 4933815 h 5753325"/>
              <a:gd name="connsiteX74" fmla="*/ 3298210 w 6447632"/>
              <a:gd name="connsiteY74" fmla="*/ 5070790 h 5753325"/>
              <a:gd name="connsiteX75" fmla="*/ 2947678 w 6447632"/>
              <a:gd name="connsiteY75" fmla="*/ 5117869 h 5753325"/>
              <a:gd name="connsiteX76" fmla="*/ 2822169 w 6447632"/>
              <a:gd name="connsiteY76" fmla="*/ 5129396 h 5753325"/>
              <a:gd name="connsiteX77" fmla="*/ 2538773 w 6447632"/>
              <a:gd name="connsiteY77" fmla="*/ 5313397 h 5753325"/>
              <a:gd name="connsiteX78" fmla="*/ 2014500 w 6447632"/>
              <a:gd name="connsiteY78" fmla="*/ 5519744 h 5753325"/>
              <a:gd name="connsiteX79" fmla="*/ 1934391 w 6447632"/>
              <a:gd name="connsiteY79" fmla="*/ 5591335 h 5753325"/>
              <a:gd name="connsiteX80" fmla="*/ 1892550 w 6447632"/>
              <a:gd name="connsiteY80" fmla="*/ 5649708 h 5753325"/>
              <a:gd name="connsiteX81" fmla="*/ 1854769 w 6447632"/>
              <a:gd name="connsiteY81" fmla="*/ 5647691 h 5753325"/>
              <a:gd name="connsiteX82" fmla="*/ 1809461 w 6447632"/>
              <a:gd name="connsiteY82" fmla="*/ 5648628 h 5753325"/>
              <a:gd name="connsiteX83" fmla="*/ 1745150 w 6447632"/>
              <a:gd name="connsiteY83" fmla="*/ 5693879 h 5753325"/>
              <a:gd name="connsiteX84" fmla="*/ 1713375 w 6447632"/>
              <a:gd name="connsiteY84" fmla="*/ 5684672 h 5753325"/>
              <a:gd name="connsiteX85" fmla="*/ 1707808 w 6447632"/>
              <a:gd name="connsiteY85" fmla="*/ 5682611 h 5753325"/>
              <a:gd name="connsiteX86" fmla="*/ 1679313 w 6447632"/>
              <a:gd name="connsiteY86" fmla="*/ 5672360 h 5753325"/>
              <a:gd name="connsiteX87" fmla="*/ 1646933 w 6447632"/>
              <a:gd name="connsiteY87" fmla="*/ 5666227 h 5753325"/>
              <a:gd name="connsiteX88" fmla="*/ 1610055 w 6447632"/>
              <a:gd name="connsiteY88" fmla="*/ 5673643 h 5753325"/>
              <a:gd name="connsiteX89" fmla="*/ 1437641 w 6447632"/>
              <a:gd name="connsiteY89" fmla="*/ 5723266 h 5753325"/>
              <a:gd name="connsiteX90" fmla="*/ 1332869 w 6447632"/>
              <a:gd name="connsiteY90" fmla="*/ 5744752 h 5753325"/>
              <a:gd name="connsiteX91" fmla="*/ 1290525 w 6447632"/>
              <a:gd name="connsiteY91" fmla="*/ 5740036 h 5753325"/>
              <a:gd name="connsiteX92" fmla="*/ 1233107 w 6447632"/>
              <a:gd name="connsiteY92" fmla="*/ 5742106 h 5753325"/>
              <a:gd name="connsiteX93" fmla="*/ 1214532 w 6447632"/>
              <a:gd name="connsiteY93" fmla="*/ 5753325 h 5753325"/>
              <a:gd name="connsiteX94" fmla="*/ 1199955 w 6447632"/>
              <a:gd name="connsiteY94" fmla="*/ 5744831 h 5753325"/>
              <a:gd name="connsiteX95" fmla="*/ 1162337 w 6447632"/>
              <a:gd name="connsiteY95" fmla="*/ 5738048 h 5753325"/>
              <a:gd name="connsiteX96" fmla="*/ 1053457 w 6447632"/>
              <a:gd name="connsiteY96" fmla="*/ 5688676 h 5753325"/>
              <a:gd name="connsiteX97" fmla="*/ 1025798 w 6447632"/>
              <a:gd name="connsiteY97" fmla="*/ 5673166 h 5753325"/>
              <a:gd name="connsiteX98" fmla="*/ 947900 w 6447632"/>
              <a:gd name="connsiteY98" fmla="*/ 5657848 h 5753325"/>
              <a:gd name="connsiteX99" fmla="*/ 815627 w 6447632"/>
              <a:gd name="connsiteY99" fmla="*/ 5642557 h 5753325"/>
              <a:gd name="connsiteX100" fmla="*/ 788251 w 6447632"/>
              <a:gd name="connsiteY100" fmla="*/ 5637065 h 5753325"/>
              <a:gd name="connsiteX101" fmla="*/ 767822 w 6447632"/>
              <a:gd name="connsiteY101" fmla="*/ 5623450 h 5753325"/>
              <a:gd name="connsiteX102" fmla="*/ 765791 w 6447632"/>
              <a:gd name="connsiteY102" fmla="*/ 5612539 h 5753325"/>
              <a:gd name="connsiteX103" fmla="*/ 751230 w 6447632"/>
              <a:gd name="connsiteY103" fmla="*/ 5608092 h 5753325"/>
              <a:gd name="connsiteX104" fmla="*/ 748008 w 6447632"/>
              <a:gd name="connsiteY104" fmla="*/ 5605052 h 5753325"/>
              <a:gd name="connsiteX105" fmla="*/ 728871 w 6447632"/>
              <a:gd name="connsiteY105" fmla="*/ 5589469 h 5753325"/>
              <a:gd name="connsiteX106" fmla="*/ 671898 w 6447632"/>
              <a:gd name="connsiteY106" fmla="*/ 5602363 h 5753325"/>
              <a:gd name="connsiteX107" fmla="*/ 615065 w 6447632"/>
              <a:gd name="connsiteY107" fmla="*/ 5580257 h 5753325"/>
              <a:gd name="connsiteX108" fmla="*/ 355785 w 6447632"/>
              <a:gd name="connsiteY108" fmla="*/ 5514383 h 5753325"/>
              <a:gd name="connsiteX109" fmla="*/ 102269 w 6447632"/>
              <a:gd name="connsiteY109" fmla="*/ 5524347 h 5753325"/>
              <a:gd name="connsiteX110" fmla="*/ 13160 w 6447632"/>
              <a:gd name="connsiteY110" fmla="*/ 5514159 h 5753325"/>
              <a:gd name="connsiteX111" fmla="*/ 0 w 6447632"/>
              <a:gd name="connsiteY111" fmla="*/ 5511735 h 5753325"/>
              <a:gd name="connsiteX112" fmla="*/ 0 w 6447632"/>
              <a:gd name="connsiteY112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434072 w 6447632"/>
              <a:gd name="connsiteY12" fmla="*/ 910733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405877 w 6447632"/>
              <a:gd name="connsiteY13" fmla="*/ 1026728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71501 w 6447632"/>
              <a:gd name="connsiteY43" fmla="*/ 3462221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5154 w 6447632"/>
              <a:gd name="connsiteY44" fmla="*/ 3541065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29735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723992 w 6447632"/>
              <a:gd name="connsiteY41" fmla="*/ 2998752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77471 w 6447632"/>
              <a:gd name="connsiteY40" fmla="*/ 2901570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59177 w 6447632"/>
              <a:gd name="connsiteY24" fmla="*/ 1639513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68801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71722 w 6447632"/>
              <a:gd name="connsiteY15" fmla="*/ 1318080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62266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45206 w 6447632"/>
              <a:gd name="connsiteY13" fmla="*/ 1018060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54187 w 6447632"/>
              <a:gd name="connsiteY7" fmla="*/ 615799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58350 w 6447632"/>
              <a:gd name="connsiteY6" fmla="*/ 492529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344988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41532 w 6447632"/>
              <a:gd name="connsiteY14" fmla="*/ 1151111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34770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7632"/>
              <a:gd name="connsiteY0" fmla="*/ 0 h 5753325"/>
              <a:gd name="connsiteX1" fmla="*/ 6438980 w 6447632"/>
              <a:gd name="connsiteY1" fmla="*/ 0 h 5753325"/>
              <a:gd name="connsiteX2" fmla="*/ 6439047 w 6447632"/>
              <a:gd name="connsiteY2" fmla="*/ 147 h 5753325"/>
              <a:gd name="connsiteX3" fmla="*/ 6443456 w 6447632"/>
              <a:gd name="connsiteY3" fmla="*/ 130105 h 5753325"/>
              <a:gd name="connsiteX4" fmla="*/ 6447632 w 6447632"/>
              <a:gd name="connsiteY4" fmla="*/ 170016 h 5753325"/>
              <a:gd name="connsiteX5" fmla="*/ 6396598 w 6447632"/>
              <a:gd name="connsiteY5" fmla="*/ 274847 h 5753325"/>
              <a:gd name="connsiteX6" fmla="*/ 6337615 w 6447632"/>
              <a:gd name="connsiteY6" fmla="*/ 471794 h 5753325"/>
              <a:gd name="connsiteX7" fmla="*/ 6304423 w 6447632"/>
              <a:gd name="connsiteY7" fmla="*/ 582623 h 5753325"/>
              <a:gd name="connsiteX8" fmla="*/ 6303977 w 6447632"/>
              <a:gd name="connsiteY8" fmla="*/ 664291 h 5753325"/>
              <a:gd name="connsiteX9" fmla="*/ 6299372 w 6447632"/>
              <a:gd name="connsiteY9" fmla="*/ 697330 h 5753325"/>
              <a:gd name="connsiteX10" fmla="*/ 6309888 w 6447632"/>
              <a:gd name="connsiteY10" fmla="*/ 754001 h 5753325"/>
              <a:gd name="connsiteX11" fmla="*/ 6339879 w 6447632"/>
              <a:gd name="connsiteY11" fmla="*/ 811136 h 5753325"/>
              <a:gd name="connsiteX12" fmla="*/ 6330065 w 6447632"/>
              <a:gd name="connsiteY12" fmla="*/ 893399 h 5753325"/>
              <a:gd name="connsiteX13" fmla="*/ 6328618 w 6447632"/>
              <a:gd name="connsiteY13" fmla="*/ 1009766 h 5753325"/>
              <a:gd name="connsiteX14" fmla="*/ 6320797 w 6447632"/>
              <a:gd name="connsiteY14" fmla="*/ 1146964 h 5753325"/>
              <a:gd name="connsiteX15" fmla="*/ 6334400 w 6447632"/>
              <a:gd name="connsiteY15" fmla="*/ 1280757 h 5753325"/>
              <a:gd name="connsiteX16" fmla="*/ 6356023 w 6447632"/>
              <a:gd name="connsiteY16" fmla="*/ 1356227 h 5753325"/>
              <a:gd name="connsiteX17" fmla="*/ 6356157 w 6447632"/>
              <a:gd name="connsiteY17" fmla="*/ 1361967 h 5753325"/>
              <a:gd name="connsiteX18" fmla="*/ 6350613 w 6447632"/>
              <a:gd name="connsiteY18" fmla="*/ 1393569 h 5753325"/>
              <a:gd name="connsiteX19" fmla="*/ 6357062 w 6447632"/>
              <a:gd name="connsiteY19" fmla="*/ 1444071 h 5753325"/>
              <a:gd name="connsiteX20" fmla="*/ 6364832 w 6447632"/>
              <a:gd name="connsiteY20" fmla="*/ 1478763 h 5753325"/>
              <a:gd name="connsiteX21" fmla="*/ 6369745 w 6447632"/>
              <a:gd name="connsiteY21" fmla="*/ 1495680 h 5753325"/>
              <a:gd name="connsiteX22" fmla="*/ 6370898 w 6447632"/>
              <a:gd name="connsiteY22" fmla="*/ 1513331 h 5753325"/>
              <a:gd name="connsiteX23" fmla="*/ 6339773 w 6447632"/>
              <a:gd name="connsiteY23" fmla="*/ 1527414 h 5753325"/>
              <a:gd name="connsiteX24" fmla="*/ 6321854 w 6447632"/>
              <a:gd name="connsiteY24" fmla="*/ 1635366 h 5753325"/>
              <a:gd name="connsiteX25" fmla="*/ 6299489 w 6447632"/>
              <a:gd name="connsiteY25" fmla="*/ 1784860 h 5753325"/>
              <a:gd name="connsiteX26" fmla="*/ 6267878 w 6447632"/>
              <a:gd name="connsiteY26" fmla="*/ 1858572 h 5753325"/>
              <a:gd name="connsiteX27" fmla="*/ 6251146 w 6447632"/>
              <a:gd name="connsiteY27" fmla="*/ 1926167 h 5753325"/>
              <a:gd name="connsiteX28" fmla="*/ 6210686 w 6447632"/>
              <a:gd name="connsiteY28" fmla="*/ 2014834 h 5753325"/>
              <a:gd name="connsiteX29" fmla="*/ 6106652 w 6447632"/>
              <a:gd name="connsiteY29" fmla="*/ 2150572 h 5753325"/>
              <a:gd name="connsiteX30" fmla="*/ 6097813 w 6447632"/>
              <a:gd name="connsiteY30" fmla="*/ 2172208 h 5753325"/>
              <a:gd name="connsiteX31" fmla="*/ 6095990 w 6447632"/>
              <a:gd name="connsiteY31" fmla="*/ 2181185 h 5753325"/>
              <a:gd name="connsiteX32" fmla="*/ 6090126 w 6447632"/>
              <a:gd name="connsiteY32" fmla="*/ 2192533 h 5753325"/>
              <a:gd name="connsiteX33" fmla="*/ 6089503 w 6447632"/>
              <a:gd name="connsiteY33" fmla="*/ 2192543 h 5753325"/>
              <a:gd name="connsiteX34" fmla="*/ 6084946 w 6447632"/>
              <a:gd name="connsiteY34" fmla="*/ 2203694 h 5753325"/>
              <a:gd name="connsiteX35" fmla="*/ 5987861 w 6447632"/>
              <a:gd name="connsiteY35" fmla="*/ 2304868 h 5753325"/>
              <a:gd name="connsiteX36" fmla="*/ 5973439 w 6447632"/>
              <a:gd name="connsiteY36" fmla="*/ 2385635 h 5753325"/>
              <a:gd name="connsiteX37" fmla="*/ 5916727 w 6447632"/>
              <a:gd name="connsiteY37" fmla="*/ 2458777 h 5753325"/>
              <a:gd name="connsiteX38" fmla="*/ 5856524 w 6447632"/>
              <a:gd name="connsiteY38" fmla="*/ 2583281 h 5753325"/>
              <a:gd name="connsiteX39" fmla="*/ 5838091 w 6447632"/>
              <a:gd name="connsiteY39" fmla="*/ 2753474 h 5753325"/>
              <a:gd name="connsiteX40" fmla="*/ 5744296 w 6447632"/>
              <a:gd name="connsiteY40" fmla="*/ 2893276 h 5753325"/>
              <a:gd name="connsiteX41" fmla="*/ 5682522 w 6447632"/>
              <a:gd name="connsiteY41" fmla="*/ 3044368 h 5753325"/>
              <a:gd name="connsiteX42" fmla="*/ 5557886 w 6447632"/>
              <a:gd name="connsiteY42" fmla="*/ 3304853 h 5753325"/>
              <a:gd name="connsiteX43" fmla="*/ 5483942 w 6447632"/>
              <a:gd name="connsiteY43" fmla="*/ 3416604 h 5753325"/>
              <a:gd name="connsiteX44" fmla="*/ 5461007 w 6447632"/>
              <a:gd name="connsiteY44" fmla="*/ 3503742 h 5753325"/>
              <a:gd name="connsiteX45" fmla="*/ 5437889 w 6447632"/>
              <a:gd name="connsiteY45" fmla="*/ 3559927 h 5753325"/>
              <a:gd name="connsiteX46" fmla="*/ 5432770 w 6447632"/>
              <a:gd name="connsiteY46" fmla="*/ 3562948 h 5753325"/>
              <a:gd name="connsiteX47" fmla="*/ 5406795 w 6447632"/>
              <a:gd name="connsiteY47" fmla="*/ 3578594 h 5753325"/>
              <a:gd name="connsiteX48" fmla="*/ 5381495 w 6447632"/>
              <a:gd name="connsiteY48" fmla="*/ 3599883 h 5753325"/>
              <a:gd name="connsiteX49" fmla="*/ 5363689 w 6447632"/>
              <a:gd name="connsiteY49" fmla="*/ 3633299 h 5753325"/>
              <a:gd name="connsiteX50" fmla="*/ 5291870 w 6447632"/>
              <a:gd name="connsiteY50" fmla="*/ 3799039 h 5753325"/>
              <a:gd name="connsiteX51" fmla="*/ 5241600 w 6447632"/>
              <a:gd name="connsiteY51" fmla="*/ 3894238 h 5753325"/>
              <a:gd name="connsiteX52" fmla="*/ 5211041 w 6447632"/>
              <a:gd name="connsiteY52" fmla="*/ 3924184 h 5753325"/>
              <a:gd name="connsiteX53" fmla="*/ 5176073 w 6447632"/>
              <a:gd name="connsiteY53" fmla="*/ 3970179 h 5753325"/>
              <a:gd name="connsiteX54" fmla="*/ 5172826 w 6447632"/>
              <a:gd name="connsiteY54" fmla="*/ 3991773 h 5753325"/>
              <a:gd name="connsiteX55" fmla="*/ 5157053 w 6447632"/>
              <a:gd name="connsiteY55" fmla="*/ 3997708 h 5753325"/>
              <a:gd name="connsiteX56" fmla="*/ 5127922 w 6447632"/>
              <a:gd name="connsiteY56" fmla="*/ 4022660 h 5753325"/>
              <a:gd name="connsiteX57" fmla="*/ 5020872 w 6447632"/>
              <a:gd name="connsiteY57" fmla="*/ 4075951 h 5753325"/>
              <a:gd name="connsiteX58" fmla="*/ 4991410 w 6447632"/>
              <a:gd name="connsiteY58" fmla="*/ 4087598 h 5753325"/>
              <a:gd name="connsiteX59" fmla="*/ 4930112 w 6447632"/>
              <a:gd name="connsiteY59" fmla="*/ 4138459 h 5753325"/>
              <a:gd name="connsiteX60" fmla="*/ 4834224 w 6447632"/>
              <a:gd name="connsiteY60" fmla="*/ 4231643 h 5753325"/>
              <a:gd name="connsiteX61" fmla="*/ 4812599 w 6447632"/>
              <a:gd name="connsiteY61" fmla="*/ 4249449 h 5753325"/>
              <a:gd name="connsiteX62" fmla="*/ 4789188 w 6447632"/>
              <a:gd name="connsiteY62" fmla="*/ 4256678 h 5753325"/>
              <a:gd name="connsiteX63" fmla="*/ 4779554 w 6447632"/>
              <a:gd name="connsiteY63" fmla="*/ 4251313 h 5753325"/>
              <a:gd name="connsiteX64" fmla="*/ 4766885 w 6447632"/>
              <a:gd name="connsiteY64" fmla="*/ 4259812 h 5753325"/>
              <a:gd name="connsiteX65" fmla="*/ 4762510 w 6447632"/>
              <a:gd name="connsiteY65" fmla="*/ 4260383 h 5753325"/>
              <a:gd name="connsiteX66" fmla="*/ 4738416 w 6447632"/>
              <a:gd name="connsiteY66" fmla="*/ 4265355 h 5753325"/>
              <a:gd name="connsiteX67" fmla="*/ 4712007 w 6447632"/>
              <a:gd name="connsiteY67" fmla="*/ 4317892 h 5753325"/>
              <a:gd name="connsiteX68" fmla="*/ 4658930 w 6447632"/>
              <a:gd name="connsiteY68" fmla="*/ 4348041 h 5753325"/>
              <a:gd name="connsiteX69" fmla="*/ 4443526 w 6447632"/>
              <a:gd name="connsiteY69" fmla="*/ 4507851 h 5753325"/>
              <a:gd name="connsiteX70" fmla="*/ 4289766 w 6447632"/>
              <a:gd name="connsiteY70" fmla="*/ 4711450 h 5753325"/>
              <a:gd name="connsiteX71" fmla="*/ 4150870 w 6447632"/>
              <a:gd name="connsiteY71" fmla="*/ 4818480 h 5753325"/>
              <a:gd name="connsiteX72" fmla="*/ 4006639 w 6447632"/>
              <a:gd name="connsiteY72" fmla="*/ 4933815 h 5753325"/>
              <a:gd name="connsiteX73" fmla="*/ 3298210 w 6447632"/>
              <a:gd name="connsiteY73" fmla="*/ 5070790 h 5753325"/>
              <a:gd name="connsiteX74" fmla="*/ 2947678 w 6447632"/>
              <a:gd name="connsiteY74" fmla="*/ 5117869 h 5753325"/>
              <a:gd name="connsiteX75" fmla="*/ 2822169 w 6447632"/>
              <a:gd name="connsiteY75" fmla="*/ 5129396 h 5753325"/>
              <a:gd name="connsiteX76" fmla="*/ 2538773 w 6447632"/>
              <a:gd name="connsiteY76" fmla="*/ 5313397 h 5753325"/>
              <a:gd name="connsiteX77" fmla="*/ 2014500 w 6447632"/>
              <a:gd name="connsiteY77" fmla="*/ 5519744 h 5753325"/>
              <a:gd name="connsiteX78" fmla="*/ 1934391 w 6447632"/>
              <a:gd name="connsiteY78" fmla="*/ 5591335 h 5753325"/>
              <a:gd name="connsiteX79" fmla="*/ 1892550 w 6447632"/>
              <a:gd name="connsiteY79" fmla="*/ 5649708 h 5753325"/>
              <a:gd name="connsiteX80" fmla="*/ 1854769 w 6447632"/>
              <a:gd name="connsiteY80" fmla="*/ 5647691 h 5753325"/>
              <a:gd name="connsiteX81" fmla="*/ 1809461 w 6447632"/>
              <a:gd name="connsiteY81" fmla="*/ 5648628 h 5753325"/>
              <a:gd name="connsiteX82" fmla="*/ 1745150 w 6447632"/>
              <a:gd name="connsiteY82" fmla="*/ 5693879 h 5753325"/>
              <a:gd name="connsiteX83" fmla="*/ 1713375 w 6447632"/>
              <a:gd name="connsiteY83" fmla="*/ 5684672 h 5753325"/>
              <a:gd name="connsiteX84" fmla="*/ 1707808 w 6447632"/>
              <a:gd name="connsiteY84" fmla="*/ 5682611 h 5753325"/>
              <a:gd name="connsiteX85" fmla="*/ 1679313 w 6447632"/>
              <a:gd name="connsiteY85" fmla="*/ 5672360 h 5753325"/>
              <a:gd name="connsiteX86" fmla="*/ 1646933 w 6447632"/>
              <a:gd name="connsiteY86" fmla="*/ 5666227 h 5753325"/>
              <a:gd name="connsiteX87" fmla="*/ 1610055 w 6447632"/>
              <a:gd name="connsiteY87" fmla="*/ 5673643 h 5753325"/>
              <a:gd name="connsiteX88" fmla="*/ 1437641 w 6447632"/>
              <a:gd name="connsiteY88" fmla="*/ 5723266 h 5753325"/>
              <a:gd name="connsiteX89" fmla="*/ 1332869 w 6447632"/>
              <a:gd name="connsiteY89" fmla="*/ 5744752 h 5753325"/>
              <a:gd name="connsiteX90" fmla="*/ 1290525 w 6447632"/>
              <a:gd name="connsiteY90" fmla="*/ 5740036 h 5753325"/>
              <a:gd name="connsiteX91" fmla="*/ 1233107 w 6447632"/>
              <a:gd name="connsiteY91" fmla="*/ 5742106 h 5753325"/>
              <a:gd name="connsiteX92" fmla="*/ 1214532 w 6447632"/>
              <a:gd name="connsiteY92" fmla="*/ 5753325 h 5753325"/>
              <a:gd name="connsiteX93" fmla="*/ 1199955 w 6447632"/>
              <a:gd name="connsiteY93" fmla="*/ 5744831 h 5753325"/>
              <a:gd name="connsiteX94" fmla="*/ 1162337 w 6447632"/>
              <a:gd name="connsiteY94" fmla="*/ 5738048 h 5753325"/>
              <a:gd name="connsiteX95" fmla="*/ 1053457 w 6447632"/>
              <a:gd name="connsiteY95" fmla="*/ 5688676 h 5753325"/>
              <a:gd name="connsiteX96" fmla="*/ 1025798 w 6447632"/>
              <a:gd name="connsiteY96" fmla="*/ 5673166 h 5753325"/>
              <a:gd name="connsiteX97" fmla="*/ 947900 w 6447632"/>
              <a:gd name="connsiteY97" fmla="*/ 5657848 h 5753325"/>
              <a:gd name="connsiteX98" fmla="*/ 815627 w 6447632"/>
              <a:gd name="connsiteY98" fmla="*/ 5642557 h 5753325"/>
              <a:gd name="connsiteX99" fmla="*/ 788251 w 6447632"/>
              <a:gd name="connsiteY99" fmla="*/ 5637065 h 5753325"/>
              <a:gd name="connsiteX100" fmla="*/ 767822 w 6447632"/>
              <a:gd name="connsiteY100" fmla="*/ 5623450 h 5753325"/>
              <a:gd name="connsiteX101" fmla="*/ 765791 w 6447632"/>
              <a:gd name="connsiteY101" fmla="*/ 5612539 h 5753325"/>
              <a:gd name="connsiteX102" fmla="*/ 751230 w 6447632"/>
              <a:gd name="connsiteY102" fmla="*/ 5608092 h 5753325"/>
              <a:gd name="connsiteX103" fmla="*/ 748008 w 6447632"/>
              <a:gd name="connsiteY103" fmla="*/ 5605052 h 5753325"/>
              <a:gd name="connsiteX104" fmla="*/ 728871 w 6447632"/>
              <a:gd name="connsiteY104" fmla="*/ 5589469 h 5753325"/>
              <a:gd name="connsiteX105" fmla="*/ 671898 w 6447632"/>
              <a:gd name="connsiteY105" fmla="*/ 5602363 h 5753325"/>
              <a:gd name="connsiteX106" fmla="*/ 615065 w 6447632"/>
              <a:gd name="connsiteY106" fmla="*/ 5580257 h 5753325"/>
              <a:gd name="connsiteX107" fmla="*/ 355785 w 6447632"/>
              <a:gd name="connsiteY107" fmla="*/ 5514383 h 5753325"/>
              <a:gd name="connsiteX108" fmla="*/ 102269 w 6447632"/>
              <a:gd name="connsiteY108" fmla="*/ 5524347 h 5753325"/>
              <a:gd name="connsiteX109" fmla="*/ 13160 w 6447632"/>
              <a:gd name="connsiteY109" fmla="*/ 5514159 h 5753325"/>
              <a:gd name="connsiteX110" fmla="*/ 0 w 6447632"/>
              <a:gd name="connsiteY110" fmla="*/ 5511735 h 5753325"/>
              <a:gd name="connsiteX111" fmla="*/ 0 w 6447632"/>
              <a:gd name="connsiteY111" fmla="*/ 0 h 5753325"/>
              <a:gd name="connsiteX0" fmla="*/ 0 w 6443456"/>
              <a:gd name="connsiteY0" fmla="*/ 0 h 5753325"/>
              <a:gd name="connsiteX1" fmla="*/ 6438980 w 6443456"/>
              <a:gd name="connsiteY1" fmla="*/ 0 h 5753325"/>
              <a:gd name="connsiteX2" fmla="*/ 6439047 w 6443456"/>
              <a:gd name="connsiteY2" fmla="*/ 147 h 5753325"/>
              <a:gd name="connsiteX3" fmla="*/ 6443456 w 6443456"/>
              <a:gd name="connsiteY3" fmla="*/ 130105 h 5753325"/>
              <a:gd name="connsiteX4" fmla="*/ 6422751 w 6443456"/>
              <a:gd name="connsiteY4" fmla="*/ 174163 h 5753325"/>
              <a:gd name="connsiteX5" fmla="*/ 6396598 w 6443456"/>
              <a:gd name="connsiteY5" fmla="*/ 274847 h 5753325"/>
              <a:gd name="connsiteX6" fmla="*/ 6337615 w 6443456"/>
              <a:gd name="connsiteY6" fmla="*/ 471794 h 5753325"/>
              <a:gd name="connsiteX7" fmla="*/ 6304423 w 6443456"/>
              <a:gd name="connsiteY7" fmla="*/ 582623 h 5753325"/>
              <a:gd name="connsiteX8" fmla="*/ 6303977 w 6443456"/>
              <a:gd name="connsiteY8" fmla="*/ 664291 h 5753325"/>
              <a:gd name="connsiteX9" fmla="*/ 6299372 w 6443456"/>
              <a:gd name="connsiteY9" fmla="*/ 697330 h 5753325"/>
              <a:gd name="connsiteX10" fmla="*/ 6309888 w 6443456"/>
              <a:gd name="connsiteY10" fmla="*/ 754001 h 5753325"/>
              <a:gd name="connsiteX11" fmla="*/ 6339879 w 6443456"/>
              <a:gd name="connsiteY11" fmla="*/ 811136 h 5753325"/>
              <a:gd name="connsiteX12" fmla="*/ 6330065 w 6443456"/>
              <a:gd name="connsiteY12" fmla="*/ 893399 h 5753325"/>
              <a:gd name="connsiteX13" fmla="*/ 6328618 w 6443456"/>
              <a:gd name="connsiteY13" fmla="*/ 1009766 h 5753325"/>
              <a:gd name="connsiteX14" fmla="*/ 6320797 w 6443456"/>
              <a:gd name="connsiteY14" fmla="*/ 1146964 h 5753325"/>
              <a:gd name="connsiteX15" fmla="*/ 6334400 w 6443456"/>
              <a:gd name="connsiteY15" fmla="*/ 1280757 h 5753325"/>
              <a:gd name="connsiteX16" fmla="*/ 6356023 w 6443456"/>
              <a:gd name="connsiteY16" fmla="*/ 1356227 h 5753325"/>
              <a:gd name="connsiteX17" fmla="*/ 6356157 w 6443456"/>
              <a:gd name="connsiteY17" fmla="*/ 1361967 h 5753325"/>
              <a:gd name="connsiteX18" fmla="*/ 6350613 w 6443456"/>
              <a:gd name="connsiteY18" fmla="*/ 1393569 h 5753325"/>
              <a:gd name="connsiteX19" fmla="*/ 6357062 w 6443456"/>
              <a:gd name="connsiteY19" fmla="*/ 1444071 h 5753325"/>
              <a:gd name="connsiteX20" fmla="*/ 6364832 w 6443456"/>
              <a:gd name="connsiteY20" fmla="*/ 1478763 h 5753325"/>
              <a:gd name="connsiteX21" fmla="*/ 6369745 w 6443456"/>
              <a:gd name="connsiteY21" fmla="*/ 1495680 h 5753325"/>
              <a:gd name="connsiteX22" fmla="*/ 6370898 w 6443456"/>
              <a:gd name="connsiteY22" fmla="*/ 1513331 h 5753325"/>
              <a:gd name="connsiteX23" fmla="*/ 6339773 w 6443456"/>
              <a:gd name="connsiteY23" fmla="*/ 1527414 h 5753325"/>
              <a:gd name="connsiteX24" fmla="*/ 6321854 w 6443456"/>
              <a:gd name="connsiteY24" fmla="*/ 1635366 h 5753325"/>
              <a:gd name="connsiteX25" fmla="*/ 6299489 w 6443456"/>
              <a:gd name="connsiteY25" fmla="*/ 1784860 h 5753325"/>
              <a:gd name="connsiteX26" fmla="*/ 6267878 w 6443456"/>
              <a:gd name="connsiteY26" fmla="*/ 1858572 h 5753325"/>
              <a:gd name="connsiteX27" fmla="*/ 6251146 w 6443456"/>
              <a:gd name="connsiteY27" fmla="*/ 1926167 h 5753325"/>
              <a:gd name="connsiteX28" fmla="*/ 6210686 w 6443456"/>
              <a:gd name="connsiteY28" fmla="*/ 2014834 h 5753325"/>
              <a:gd name="connsiteX29" fmla="*/ 6106652 w 6443456"/>
              <a:gd name="connsiteY29" fmla="*/ 2150572 h 5753325"/>
              <a:gd name="connsiteX30" fmla="*/ 6097813 w 6443456"/>
              <a:gd name="connsiteY30" fmla="*/ 2172208 h 5753325"/>
              <a:gd name="connsiteX31" fmla="*/ 6095990 w 6443456"/>
              <a:gd name="connsiteY31" fmla="*/ 2181185 h 5753325"/>
              <a:gd name="connsiteX32" fmla="*/ 6090126 w 6443456"/>
              <a:gd name="connsiteY32" fmla="*/ 2192533 h 5753325"/>
              <a:gd name="connsiteX33" fmla="*/ 6089503 w 6443456"/>
              <a:gd name="connsiteY33" fmla="*/ 2192543 h 5753325"/>
              <a:gd name="connsiteX34" fmla="*/ 6084946 w 6443456"/>
              <a:gd name="connsiteY34" fmla="*/ 2203694 h 5753325"/>
              <a:gd name="connsiteX35" fmla="*/ 5987861 w 6443456"/>
              <a:gd name="connsiteY35" fmla="*/ 2304868 h 5753325"/>
              <a:gd name="connsiteX36" fmla="*/ 5973439 w 6443456"/>
              <a:gd name="connsiteY36" fmla="*/ 2385635 h 5753325"/>
              <a:gd name="connsiteX37" fmla="*/ 5916727 w 6443456"/>
              <a:gd name="connsiteY37" fmla="*/ 2458777 h 5753325"/>
              <a:gd name="connsiteX38" fmla="*/ 5856524 w 6443456"/>
              <a:gd name="connsiteY38" fmla="*/ 2583281 h 5753325"/>
              <a:gd name="connsiteX39" fmla="*/ 5838091 w 6443456"/>
              <a:gd name="connsiteY39" fmla="*/ 2753474 h 5753325"/>
              <a:gd name="connsiteX40" fmla="*/ 5744296 w 6443456"/>
              <a:gd name="connsiteY40" fmla="*/ 2893276 h 5753325"/>
              <a:gd name="connsiteX41" fmla="*/ 5682522 w 6443456"/>
              <a:gd name="connsiteY41" fmla="*/ 3044368 h 5753325"/>
              <a:gd name="connsiteX42" fmla="*/ 5557886 w 6443456"/>
              <a:gd name="connsiteY42" fmla="*/ 3304853 h 5753325"/>
              <a:gd name="connsiteX43" fmla="*/ 5483942 w 6443456"/>
              <a:gd name="connsiteY43" fmla="*/ 3416604 h 5753325"/>
              <a:gd name="connsiteX44" fmla="*/ 5461007 w 6443456"/>
              <a:gd name="connsiteY44" fmla="*/ 3503742 h 5753325"/>
              <a:gd name="connsiteX45" fmla="*/ 5437889 w 6443456"/>
              <a:gd name="connsiteY45" fmla="*/ 3559927 h 5753325"/>
              <a:gd name="connsiteX46" fmla="*/ 5432770 w 6443456"/>
              <a:gd name="connsiteY46" fmla="*/ 3562948 h 5753325"/>
              <a:gd name="connsiteX47" fmla="*/ 5406795 w 6443456"/>
              <a:gd name="connsiteY47" fmla="*/ 3578594 h 5753325"/>
              <a:gd name="connsiteX48" fmla="*/ 5381495 w 6443456"/>
              <a:gd name="connsiteY48" fmla="*/ 3599883 h 5753325"/>
              <a:gd name="connsiteX49" fmla="*/ 5363689 w 6443456"/>
              <a:gd name="connsiteY49" fmla="*/ 3633299 h 5753325"/>
              <a:gd name="connsiteX50" fmla="*/ 5291870 w 6443456"/>
              <a:gd name="connsiteY50" fmla="*/ 3799039 h 5753325"/>
              <a:gd name="connsiteX51" fmla="*/ 5241600 w 6443456"/>
              <a:gd name="connsiteY51" fmla="*/ 3894238 h 5753325"/>
              <a:gd name="connsiteX52" fmla="*/ 5211041 w 6443456"/>
              <a:gd name="connsiteY52" fmla="*/ 3924184 h 5753325"/>
              <a:gd name="connsiteX53" fmla="*/ 5176073 w 6443456"/>
              <a:gd name="connsiteY53" fmla="*/ 3970179 h 5753325"/>
              <a:gd name="connsiteX54" fmla="*/ 5172826 w 6443456"/>
              <a:gd name="connsiteY54" fmla="*/ 3991773 h 5753325"/>
              <a:gd name="connsiteX55" fmla="*/ 5157053 w 6443456"/>
              <a:gd name="connsiteY55" fmla="*/ 3997708 h 5753325"/>
              <a:gd name="connsiteX56" fmla="*/ 5127922 w 6443456"/>
              <a:gd name="connsiteY56" fmla="*/ 4022660 h 5753325"/>
              <a:gd name="connsiteX57" fmla="*/ 5020872 w 6443456"/>
              <a:gd name="connsiteY57" fmla="*/ 4075951 h 5753325"/>
              <a:gd name="connsiteX58" fmla="*/ 4991410 w 6443456"/>
              <a:gd name="connsiteY58" fmla="*/ 4087598 h 5753325"/>
              <a:gd name="connsiteX59" fmla="*/ 4930112 w 6443456"/>
              <a:gd name="connsiteY59" fmla="*/ 4138459 h 5753325"/>
              <a:gd name="connsiteX60" fmla="*/ 4834224 w 6443456"/>
              <a:gd name="connsiteY60" fmla="*/ 4231643 h 5753325"/>
              <a:gd name="connsiteX61" fmla="*/ 4812599 w 6443456"/>
              <a:gd name="connsiteY61" fmla="*/ 4249449 h 5753325"/>
              <a:gd name="connsiteX62" fmla="*/ 4789188 w 6443456"/>
              <a:gd name="connsiteY62" fmla="*/ 4256678 h 5753325"/>
              <a:gd name="connsiteX63" fmla="*/ 4779554 w 6443456"/>
              <a:gd name="connsiteY63" fmla="*/ 4251313 h 5753325"/>
              <a:gd name="connsiteX64" fmla="*/ 4766885 w 6443456"/>
              <a:gd name="connsiteY64" fmla="*/ 4259812 h 5753325"/>
              <a:gd name="connsiteX65" fmla="*/ 4762510 w 6443456"/>
              <a:gd name="connsiteY65" fmla="*/ 4260383 h 5753325"/>
              <a:gd name="connsiteX66" fmla="*/ 4738416 w 6443456"/>
              <a:gd name="connsiteY66" fmla="*/ 4265355 h 5753325"/>
              <a:gd name="connsiteX67" fmla="*/ 4712007 w 6443456"/>
              <a:gd name="connsiteY67" fmla="*/ 4317892 h 5753325"/>
              <a:gd name="connsiteX68" fmla="*/ 4658930 w 6443456"/>
              <a:gd name="connsiteY68" fmla="*/ 4348041 h 5753325"/>
              <a:gd name="connsiteX69" fmla="*/ 4443526 w 6443456"/>
              <a:gd name="connsiteY69" fmla="*/ 4507851 h 5753325"/>
              <a:gd name="connsiteX70" fmla="*/ 4289766 w 6443456"/>
              <a:gd name="connsiteY70" fmla="*/ 4711450 h 5753325"/>
              <a:gd name="connsiteX71" fmla="*/ 4150870 w 6443456"/>
              <a:gd name="connsiteY71" fmla="*/ 4818480 h 5753325"/>
              <a:gd name="connsiteX72" fmla="*/ 4006639 w 6443456"/>
              <a:gd name="connsiteY72" fmla="*/ 4933815 h 5753325"/>
              <a:gd name="connsiteX73" fmla="*/ 3298210 w 6443456"/>
              <a:gd name="connsiteY73" fmla="*/ 5070790 h 5753325"/>
              <a:gd name="connsiteX74" fmla="*/ 2947678 w 6443456"/>
              <a:gd name="connsiteY74" fmla="*/ 5117869 h 5753325"/>
              <a:gd name="connsiteX75" fmla="*/ 2822169 w 6443456"/>
              <a:gd name="connsiteY75" fmla="*/ 5129396 h 5753325"/>
              <a:gd name="connsiteX76" fmla="*/ 2538773 w 6443456"/>
              <a:gd name="connsiteY76" fmla="*/ 5313397 h 5753325"/>
              <a:gd name="connsiteX77" fmla="*/ 2014500 w 6443456"/>
              <a:gd name="connsiteY77" fmla="*/ 5519744 h 5753325"/>
              <a:gd name="connsiteX78" fmla="*/ 1934391 w 6443456"/>
              <a:gd name="connsiteY78" fmla="*/ 5591335 h 5753325"/>
              <a:gd name="connsiteX79" fmla="*/ 1892550 w 6443456"/>
              <a:gd name="connsiteY79" fmla="*/ 5649708 h 5753325"/>
              <a:gd name="connsiteX80" fmla="*/ 1854769 w 6443456"/>
              <a:gd name="connsiteY80" fmla="*/ 5647691 h 5753325"/>
              <a:gd name="connsiteX81" fmla="*/ 1809461 w 6443456"/>
              <a:gd name="connsiteY81" fmla="*/ 5648628 h 5753325"/>
              <a:gd name="connsiteX82" fmla="*/ 1745150 w 6443456"/>
              <a:gd name="connsiteY82" fmla="*/ 5693879 h 5753325"/>
              <a:gd name="connsiteX83" fmla="*/ 1713375 w 6443456"/>
              <a:gd name="connsiteY83" fmla="*/ 5684672 h 5753325"/>
              <a:gd name="connsiteX84" fmla="*/ 1707808 w 6443456"/>
              <a:gd name="connsiteY84" fmla="*/ 5682611 h 5753325"/>
              <a:gd name="connsiteX85" fmla="*/ 1679313 w 6443456"/>
              <a:gd name="connsiteY85" fmla="*/ 5672360 h 5753325"/>
              <a:gd name="connsiteX86" fmla="*/ 1646933 w 6443456"/>
              <a:gd name="connsiteY86" fmla="*/ 5666227 h 5753325"/>
              <a:gd name="connsiteX87" fmla="*/ 1610055 w 6443456"/>
              <a:gd name="connsiteY87" fmla="*/ 5673643 h 5753325"/>
              <a:gd name="connsiteX88" fmla="*/ 1437641 w 6443456"/>
              <a:gd name="connsiteY88" fmla="*/ 5723266 h 5753325"/>
              <a:gd name="connsiteX89" fmla="*/ 1332869 w 6443456"/>
              <a:gd name="connsiteY89" fmla="*/ 5744752 h 5753325"/>
              <a:gd name="connsiteX90" fmla="*/ 1290525 w 6443456"/>
              <a:gd name="connsiteY90" fmla="*/ 5740036 h 5753325"/>
              <a:gd name="connsiteX91" fmla="*/ 1233107 w 6443456"/>
              <a:gd name="connsiteY91" fmla="*/ 5742106 h 5753325"/>
              <a:gd name="connsiteX92" fmla="*/ 1214532 w 6443456"/>
              <a:gd name="connsiteY92" fmla="*/ 5753325 h 5753325"/>
              <a:gd name="connsiteX93" fmla="*/ 1199955 w 6443456"/>
              <a:gd name="connsiteY93" fmla="*/ 5744831 h 5753325"/>
              <a:gd name="connsiteX94" fmla="*/ 1162337 w 6443456"/>
              <a:gd name="connsiteY94" fmla="*/ 5738048 h 5753325"/>
              <a:gd name="connsiteX95" fmla="*/ 1053457 w 6443456"/>
              <a:gd name="connsiteY95" fmla="*/ 5688676 h 5753325"/>
              <a:gd name="connsiteX96" fmla="*/ 1025798 w 6443456"/>
              <a:gd name="connsiteY96" fmla="*/ 5673166 h 5753325"/>
              <a:gd name="connsiteX97" fmla="*/ 947900 w 6443456"/>
              <a:gd name="connsiteY97" fmla="*/ 5657848 h 5753325"/>
              <a:gd name="connsiteX98" fmla="*/ 815627 w 6443456"/>
              <a:gd name="connsiteY98" fmla="*/ 5642557 h 5753325"/>
              <a:gd name="connsiteX99" fmla="*/ 788251 w 6443456"/>
              <a:gd name="connsiteY99" fmla="*/ 5637065 h 5753325"/>
              <a:gd name="connsiteX100" fmla="*/ 767822 w 6443456"/>
              <a:gd name="connsiteY100" fmla="*/ 5623450 h 5753325"/>
              <a:gd name="connsiteX101" fmla="*/ 765791 w 6443456"/>
              <a:gd name="connsiteY101" fmla="*/ 5612539 h 5753325"/>
              <a:gd name="connsiteX102" fmla="*/ 751230 w 6443456"/>
              <a:gd name="connsiteY102" fmla="*/ 5608092 h 5753325"/>
              <a:gd name="connsiteX103" fmla="*/ 748008 w 6443456"/>
              <a:gd name="connsiteY103" fmla="*/ 5605052 h 5753325"/>
              <a:gd name="connsiteX104" fmla="*/ 728871 w 6443456"/>
              <a:gd name="connsiteY104" fmla="*/ 5589469 h 5753325"/>
              <a:gd name="connsiteX105" fmla="*/ 671898 w 6443456"/>
              <a:gd name="connsiteY105" fmla="*/ 5602363 h 5753325"/>
              <a:gd name="connsiteX106" fmla="*/ 615065 w 6443456"/>
              <a:gd name="connsiteY106" fmla="*/ 5580257 h 5753325"/>
              <a:gd name="connsiteX107" fmla="*/ 355785 w 6443456"/>
              <a:gd name="connsiteY107" fmla="*/ 5514383 h 5753325"/>
              <a:gd name="connsiteX108" fmla="*/ 102269 w 6443456"/>
              <a:gd name="connsiteY108" fmla="*/ 5524347 h 5753325"/>
              <a:gd name="connsiteX109" fmla="*/ 13160 w 6443456"/>
              <a:gd name="connsiteY109" fmla="*/ 5514159 h 5753325"/>
              <a:gd name="connsiteX110" fmla="*/ 0 w 6443456"/>
              <a:gd name="connsiteY110" fmla="*/ 5511735 h 5753325"/>
              <a:gd name="connsiteX111" fmla="*/ 0 w 6443456"/>
              <a:gd name="connsiteY111" fmla="*/ 0 h 575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443456" h="5753325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4137E5-6FA3-4747-903D-AF4568A20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8891"/>
            <a:ext cx="4259731" cy="19850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Conférence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    2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Juin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2018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664" y="3440576"/>
            <a:ext cx="4114800" cy="267505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Média en ligne 3" title="10 Things I Regret About Node.js - Ryan Dahl - JSConf EU">
            <a:hlinkClick r:id="" action="ppaction://media"/>
            <a:extLst>
              <a:ext uri="{FF2B5EF4-FFF2-40B4-BE49-F238E27FC236}">
                <a16:creationId xmlns:a16="http://schemas.microsoft.com/office/drawing/2014/main" id="{F603390B-1EAD-44CA-A1AA-3B7A3923E2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49617" y="3696988"/>
            <a:ext cx="3836894" cy="2167845"/>
          </a:xfrm>
          <a:prstGeom prst="rect">
            <a:avLst/>
          </a:pr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001928A5-13A8-4372-8A77-BCAAE555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4188" y="584034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466934-28F3-4FBF-A26D-D7963505A314}"/>
              </a:ext>
            </a:extLst>
          </p:cNvPr>
          <p:cNvSpPr txBox="1"/>
          <p:nvPr/>
        </p:nvSpPr>
        <p:spPr>
          <a:xfrm>
            <a:off x="6586415" y="723153"/>
            <a:ext cx="4555782" cy="5392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hlinkClick r:id="rId5"/>
              </a:rPr>
              <a:t>https://www.youtube.com/watch?v=M3BM9TB-8yA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55692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69216FA-293F-4DFA-AF49-12208167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814528" cy="6858000"/>
          </a:xfrm>
          <a:custGeom>
            <a:avLst/>
            <a:gdLst>
              <a:gd name="connsiteX0" fmla="*/ 7814528 w 7814528"/>
              <a:gd name="connsiteY0" fmla="*/ 0 h 6858000"/>
              <a:gd name="connsiteX1" fmla="*/ 4918634 w 7814528"/>
              <a:gd name="connsiteY1" fmla="*/ 0 h 6858000"/>
              <a:gd name="connsiteX2" fmla="*/ 3846377 w 7814528"/>
              <a:gd name="connsiteY2" fmla="*/ 0 h 6858000"/>
              <a:gd name="connsiteX3" fmla="*/ 1560224 w 7814528"/>
              <a:gd name="connsiteY3" fmla="*/ 0 h 6858000"/>
              <a:gd name="connsiteX4" fmla="*/ 1545811 w 7814528"/>
              <a:gd name="connsiteY4" fmla="*/ 52964 h 6858000"/>
              <a:gd name="connsiteX5" fmla="*/ 1507504 w 7814528"/>
              <a:gd name="connsiteY5" fmla="*/ 89121 h 6858000"/>
              <a:gd name="connsiteX6" fmla="*/ 1509331 w 7814528"/>
              <a:gd name="connsiteY6" fmla="*/ 143623 h 6858000"/>
              <a:gd name="connsiteX7" fmla="*/ 1476497 w 7814528"/>
              <a:gd name="connsiteY7" fmla="*/ 182099 h 6858000"/>
              <a:gd name="connsiteX8" fmla="*/ 1448939 w 7814528"/>
              <a:gd name="connsiteY8" fmla="*/ 236597 h 6858000"/>
              <a:gd name="connsiteX9" fmla="*/ 1420047 w 7814528"/>
              <a:gd name="connsiteY9" fmla="*/ 334926 h 6858000"/>
              <a:gd name="connsiteX10" fmla="*/ 1379508 w 7814528"/>
              <a:gd name="connsiteY10" fmla="*/ 455615 h 6858000"/>
              <a:gd name="connsiteX11" fmla="*/ 1387994 w 7814528"/>
              <a:gd name="connsiteY11" fmla="*/ 515581 h 6858000"/>
              <a:gd name="connsiteX12" fmla="*/ 1369494 w 7814528"/>
              <a:gd name="connsiteY12" fmla="*/ 600848 h 6858000"/>
              <a:gd name="connsiteX13" fmla="*/ 1385058 w 7814528"/>
              <a:gd name="connsiteY13" fmla="*/ 712462 h 6858000"/>
              <a:gd name="connsiteX14" fmla="*/ 1312535 w 7814528"/>
              <a:gd name="connsiteY14" fmla="*/ 779617 h 6858000"/>
              <a:gd name="connsiteX15" fmla="*/ 1327355 w 7814528"/>
              <a:gd name="connsiteY15" fmla="*/ 890133 h 6858000"/>
              <a:gd name="connsiteX16" fmla="*/ 1366472 w 7814528"/>
              <a:gd name="connsiteY16" fmla="*/ 950605 h 6858000"/>
              <a:gd name="connsiteX17" fmla="*/ 1386886 w 7814528"/>
              <a:gd name="connsiteY17" fmla="*/ 1051638 h 6858000"/>
              <a:gd name="connsiteX18" fmla="*/ 1370890 w 7814528"/>
              <a:gd name="connsiteY18" fmla="*/ 1102487 h 6858000"/>
              <a:gd name="connsiteX19" fmla="*/ 1341022 w 7814528"/>
              <a:gd name="connsiteY19" fmla="*/ 1164961 h 6858000"/>
              <a:gd name="connsiteX20" fmla="*/ 1342836 w 7814528"/>
              <a:gd name="connsiteY20" fmla="*/ 1249089 h 6858000"/>
              <a:gd name="connsiteX21" fmla="*/ 1306738 w 7814528"/>
              <a:gd name="connsiteY21" fmla="*/ 1345177 h 6858000"/>
              <a:gd name="connsiteX22" fmla="*/ 1300572 w 7814528"/>
              <a:gd name="connsiteY22" fmla="*/ 1349556 h 6858000"/>
              <a:gd name="connsiteX23" fmla="*/ 1299545 w 7814528"/>
              <a:gd name="connsiteY23" fmla="*/ 1357170 h 6858000"/>
              <a:gd name="connsiteX24" fmla="*/ 1303870 w 7814528"/>
              <a:gd name="connsiteY24" fmla="*/ 1361656 h 6858000"/>
              <a:gd name="connsiteX25" fmla="*/ 1291699 w 7814528"/>
              <a:gd name="connsiteY25" fmla="*/ 1421105 h 6858000"/>
              <a:gd name="connsiteX26" fmla="*/ 1268505 w 7814528"/>
              <a:gd name="connsiteY26" fmla="*/ 1489998 h 6858000"/>
              <a:gd name="connsiteX27" fmla="*/ 1273852 w 7814528"/>
              <a:gd name="connsiteY27" fmla="*/ 1558391 h 6858000"/>
              <a:gd name="connsiteX28" fmla="*/ 1269886 w 7814528"/>
              <a:gd name="connsiteY28" fmla="*/ 1634781 h 6858000"/>
              <a:gd name="connsiteX29" fmla="*/ 1267725 w 7814528"/>
              <a:gd name="connsiteY29" fmla="*/ 1680343 h 6858000"/>
              <a:gd name="connsiteX30" fmla="*/ 1245845 w 7814528"/>
              <a:gd name="connsiteY30" fmla="*/ 1810891 h 6858000"/>
              <a:gd name="connsiteX31" fmla="*/ 1197494 w 7814528"/>
              <a:gd name="connsiteY31" fmla="*/ 1985855 h 6858000"/>
              <a:gd name="connsiteX32" fmla="*/ 1180450 w 7814528"/>
              <a:gd name="connsiteY32" fmla="*/ 2025741 h 6858000"/>
              <a:gd name="connsiteX33" fmla="*/ 1180389 w 7814528"/>
              <a:gd name="connsiteY33" fmla="*/ 2031780 h 6858000"/>
              <a:gd name="connsiteX34" fmla="*/ 1173755 w 7814528"/>
              <a:gd name="connsiteY34" fmla="*/ 2064932 h 6858000"/>
              <a:gd name="connsiteX35" fmla="*/ 1178518 w 7814528"/>
              <a:gd name="connsiteY35" fmla="*/ 2118139 h 6858000"/>
              <a:gd name="connsiteX36" fmla="*/ 1185141 w 7814528"/>
              <a:gd name="connsiteY36" fmla="*/ 2154737 h 6858000"/>
              <a:gd name="connsiteX37" fmla="*/ 1185020 w 7814528"/>
              <a:gd name="connsiteY37" fmla="*/ 2259305 h 6858000"/>
              <a:gd name="connsiteX38" fmla="*/ 1178049 w 7814528"/>
              <a:gd name="connsiteY38" fmla="*/ 2517573 h 6858000"/>
              <a:gd name="connsiteX39" fmla="*/ 1179496 w 7814528"/>
              <a:gd name="connsiteY39" fmla="*/ 2636046 h 6858000"/>
              <a:gd name="connsiteX40" fmla="*/ 1192574 w 7814528"/>
              <a:gd name="connsiteY40" fmla="*/ 2780324 h 6858000"/>
              <a:gd name="connsiteX41" fmla="*/ 1158036 w 7814528"/>
              <a:gd name="connsiteY41" fmla="*/ 3022588 h 6858000"/>
              <a:gd name="connsiteX42" fmla="*/ 1150044 w 7814528"/>
              <a:gd name="connsiteY42" fmla="*/ 3399727 h 6858000"/>
              <a:gd name="connsiteX43" fmla="*/ 1150150 w 7814528"/>
              <a:gd name="connsiteY43" fmla="*/ 3673177 h 6858000"/>
              <a:gd name="connsiteX44" fmla="*/ 1151174 w 7814528"/>
              <a:gd name="connsiteY44" fmla="*/ 3675779 h 6858000"/>
              <a:gd name="connsiteX45" fmla="*/ 1149664 w 7814528"/>
              <a:gd name="connsiteY45" fmla="*/ 3703595 h 6858000"/>
              <a:gd name="connsiteX46" fmla="*/ 1132881 w 7814528"/>
              <a:gd name="connsiteY46" fmla="*/ 3833633 h 6858000"/>
              <a:gd name="connsiteX47" fmla="*/ 1134815 w 7814528"/>
              <a:gd name="connsiteY47" fmla="*/ 3841018 h 6858000"/>
              <a:gd name="connsiteX48" fmla="*/ 1120250 w 7814528"/>
              <a:gd name="connsiteY48" fmla="*/ 3887430 h 6858000"/>
              <a:gd name="connsiteX49" fmla="*/ 1102131 w 7814528"/>
              <a:gd name="connsiteY49" fmla="*/ 4004432 h 6858000"/>
              <a:gd name="connsiteX50" fmla="*/ 1023613 w 7814528"/>
              <a:gd name="connsiteY50" fmla="*/ 4326337 h 6858000"/>
              <a:gd name="connsiteX51" fmla="*/ 978637 w 7814528"/>
              <a:gd name="connsiteY51" fmla="*/ 4400454 h 6858000"/>
              <a:gd name="connsiteX52" fmla="*/ 965082 w 7814528"/>
              <a:gd name="connsiteY52" fmla="*/ 4458968 h 6858000"/>
              <a:gd name="connsiteX53" fmla="*/ 920188 w 7814528"/>
              <a:gd name="connsiteY53" fmla="*/ 4639226 h 6858000"/>
              <a:gd name="connsiteX54" fmla="*/ 742368 w 7814528"/>
              <a:gd name="connsiteY54" fmla="*/ 4844222 h 6858000"/>
              <a:gd name="connsiteX55" fmla="*/ 607456 w 7814528"/>
              <a:gd name="connsiteY55" fmla="*/ 4966224 h 6858000"/>
              <a:gd name="connsiteX56" fmla="*/ 508178 w 7814528"/>
              <a:gd name="connsiteY56" fmla="*/ 5187685 h 6858000"/>
              <a:gd name="connsiteX57" fmla="*/ 534294 w 7814528"/>
              <a:gd name="connsiteY57" fmla="*/ 5284615 h 6858000"/>
              <a:gd name="connsiteX58" fmla="*/ 447707 w 7814528"/>
              <a:gd name="connsiteY58" fmla="*/ 5395474 h 6858000"/>
              <a:gd name="connsiteX59" fmla="*/ 387935 w 7814528"/>
              <a:gd name="connsiteY59" fmla="*/ 5513206 h 6858000"/>
              <a:gd name="connsiteX60" fmla="*/ 292998 w 7814528"/>
              <a:gd name="connsiteY60" fmla="*/ 5606846 h 6858000"/>
              <a:gd name="connsiteX61" fmla="*/ 312720 w 7814528"/>
              <a:gd name="connsiteY61" fmla="*/ 5718432 h 6858000"/>
              <a:gd name="connsiteX62" fmla="*/ 303403 w 7814528"/>
              <a:gd name="connsiteY62" fmla="*/ 5763866 h 6858000"/>
              <a:gd name="connsiteX63" fmla="*/ 274115 w 7814528"/>
              <a:gd name="connsiteY63" fmla="*/ 5897456 h 6858000"/>
              <a:gd name="connsiteX64" fmla="*/ 267877 w 7814528"/>
              <a:gd name="connsiteY64" fmla="*/ 5939124 h 6858000"/>
              <a:gd name="connsiteX65" fmla="*/ 258663 w 7814528"/>
              <a:gd name="connsiteY65" fmla="*/ 6050242 h 6858000"/>
              <a:gd name="connsiteX66" fmla="*/ 283914 w 7814528"/>
              <a:gd name="connsiteY66" fmla="*/ 6117636 h 6858000"/>
              <a:gd name="connsiteX67" fmla="*/ 322438 w 7814528"/>
              <a:gd name="connsiteY67" fmla="*/ 6227890 h 6858000"/>
              <a:gd name="connsiteX68" fmla="*/ 311534 w 7814528"/>
              <a:gd name="connsiteY68" fmla="*/ 6270812 h 6858000"/>
              <a:gd name="connsiteX69" fmla="*/ 280671 w 7814528"/>
              <a:gd name="connsiteY69" fmla="*/ 6223342 h 6858000"/>
              <a:gd name="connsiteX70" fmla="*/ 280789 w 7814528"/>
              <a:gd name="connsiteY70" fmla="*/ 6292076 h 6858000"/>
              <a:gd name="connsiteX71" fmla="*/ 278411 w 7814528"/>
              <a:gd name="connsiteY71" fmla="*/ 6346762 h 6858000"/>
              <a:gd name="connsiteX72" fmla="*/ 196833 w 7814528"/>
              <a:gd name="connsiteY72" fmla="*/ 6404216 h 6858000"/>
              <a:gd name="connsiteX73" fmla="*/ 186183 w 7814528"/>
              <a:gd name="connsiteY73" fmla="*/ 6460270 h 6858000"/>
              <a:gd name="connsiteX74" fmla="*/ 134005 w 7814528"/>
              <a:gd name="connsiteY74" fmla="*/ 6493382 h 6858000"/>
              <a:gd name="connsiteX75" fmla="*/ 131368 w 7814528"/>
              <a:gd name="connsiteY75" fmla="*/ 6500603 h 6858000"/>
              <a:gd name="connsiteX76" fmla="*/ 134632 w 7814528"/>
              <a:gd name="connsiteY76" fmla="*/ 6505906 h 6858000"/>
              <a:gd name="connsiteX77" fmla="*/ 109997 w 7814528"/>
              <a:gd name="connsiteY77" fmla="*/ 6561395 h 6858000"/>
              <a:gd name="connsiteX78" fmla="*/ 97687 w 7814528"/>
              <a:gd name="connsiteY78" fmla="*/ 6623770 h 6858000"/>
              <a:gd name="connsiteX79" fmla="*/ 53082 w 7814528"/>
              <a:gd name="connsiteY79" fmla="*/ 6696748 h 6858000"/>
              <a:gd name="connsiteX80" fmla="*/ 42878 w 7814528"/>
              <a:gd name="connsiteY80" fmla="*/ 6765511 h 6858000"/>
              <a:gd name="connsiteX81" fmla="*/ 30999 w 7814528"/>
              <a:gd name="connsiteY81" fmla="*/ 6809563 h 6858000"/>
              <a:gd name="connsiteX82" fmla="*/ 154 w 7814528"/>
              <a:gd name="connsiteY82" fmla="*/ 6857440 h 6858000"/>
              <a:gd name="connsiteX83" fmla="*/ 0 w 7814528"/>
              <a:gd name="connsiteY83" fmla="*/ 6858000 h 6858000"/>
              <a:gd name="connsiteX84" fmla="*/ 3846377 w 7814528"/>
              <a:gd name="connsiteY84" fmla="*/ 6858000 h 6858000"/>
              <a:gd name="connsiteX85" fmla="*/ 4918634 w 7814528"/>
              <a:gd name="connsiteY85" fmla="*/ 6858000 h 6858000"/>
              <a:gd name="connsiteX86" fmla="*/ 7814528 w 7814528"/>
              <a:gd name="connsiteY8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814528" h="6858000">
                <a:moveTo>
                  <a:pt x="7814528" y="0"/>
                </a:moveTo>
                <a:lnTo>
                  <a:pt x="4918634" y="0"/>
                </a:lnTo>
                <a:lnTo>
                  <a:pt x="3846377" y="0"/>
                </a:lnTo>
                <a:lnTo>
                  <a:pt x="1560224" y="0"/>
                </a:lnTo>
                <a:lnTo>
                  <a:pt x="1545811" y="52964"/>
                </a:lnTo>
                <a:cubicBezTo>
                  <a:pt x="1528410" y="78177"/>
                  <a:pt x="1517810" y="67775"/>
                  <a:pt x="1507504" y="89121"/>
                </a:cubicBezTo>
                <a:cubicBezTo>
                  <a:pt x="1508113" y="107288"/>
                  <a:pt x="1508722" y="125456"/>
                  <a:pt x="1509331" y="143623"/>
                </a:cubicBezTo>
                <a:cubicBezTo>
                  <a:pt x="1506516" y="157505"/>
                  <a:pt x="1450948" y="154163"/>
                  <a:pt x="1476497" y="182099"/>
                </a:cubicBezTo>
                <a:cubicBezTo>
                  <a:pt x="1477289" y="203409"/>
                  <a:pt x="1453597" y="215198"/>
                  <a:pt x="1448939" y="236597"/>
                </a:cubicBezTo>
                <a:cubicBezTo>
                  <a:pt x="1404813" y="323811"/>
                  <a:pt x="1432514" y="275061"/>
                  <a:pt x="1420047" y="334926"/>
                </a:cubicBezTo>
                <a:cubicBezTo>
                  <a:pt x="1410313" y="400073"/>
                  <a:pt x="1422800" y="355936"/>
                  <a:pt x="1379508" y="455615"/>
                </a:cubicBezTo>
                <a:cubicBezTo>
                  <a:pt x="1385931" y="489229"/>
                  <a:pt x="1380690" y="490382"/>
                  <a:pt x="1387994" y="515581"/>
                </a:cubicBezTo>
                <a:cubicBezTo>
                  <a:pt x="1405790" y="523813"/>
                  <a:pt x="1354208" y="591261"/>
                  <a:pt x="1369494" y="600848"/>
                </a:cubicBezTo>
                <a:cubicBezTo>
                  <a:pt x="1369503" y="646426"/>
                  <a:pt x="1385049" y="666884"/>
                  <a:pt x="1385058" y="712462"/>
                </a:cubicBezTo>
                <a:cubicBezTo>
                  <a:pt x="1371578" y="737413"/>
                  <a:pt x="1301411" y="773001"/>
                  <a:pt x="1312535" y="779617"/>
                </a:cubicBezTo>
                <a:cubicBezTo>
                  <a:pt x="1306880" y="822322"/>
                  <a:pt x="1322795" y="848662"/>
                  <a:pt x="1327355" y="890133"/>
                </a:cubicBezTo>
                <a:cubicBezTo>
                  <a:pt x="1310340" y="948105"/>
                  <a:pt x="1361739" y="906205"/>
                  <a:pt x="1366472" y="950605"/>
                </a:cubicBezTo>
                <a:lnTo>
                  <a:pt x="1386886" y="1051638"/>
                </a:lnTo>
                <a:lnTo>
                  <a:pt x="1370890" y="1102487"/>
                </a:lnTo>
                <a:lnTo>
                  <a:pt x="1341022" y="1164961"/>
                </a:lnTo>
                <a:cubicBezTo>
                  <a:pt x="1325635" y="1231008"/>
                  <a:pt x="1335585" y="1221954"/>
                  <a:pt x="1342836" y="1249089"/>
                </a:cubicBezTo>
                <a:cubicBezTo>
                  <a:pt x="1331059" y="1279763"/>
                  <a:pt x="1300805" y="1310433"/>
                  <a:pt x="1306738" y="1345177"/>
                </a:cubicBezTo>
                <a:cubicBezTo>
                  <a:pt x="1303557" y="1343687"/>
                  <a:pt x="1301735" y="1345624"/>
                  <a:pt x="1300572" y="1349556"/>
                </a:cubicBezTo>
                <a:lnTo>
                  <a:pt x="1299545" y="1357170"/>
                </a:lnTo>
                <a:lnTo>
                  <a:pt x="1303870" y="1361656"/>
                </a:lnTo>
                <a:cubicBezTo>
                  <a:pt x="1318344" y="1380369"/>
                  <a:pt x="1296755" y="1386887"/>
                  <a:pt x="1291699" y="1421105"/>
                </a:cubicBezTo>
                <a:cubicBezTo>
                  <a:pt x="1288206" y="1437353"/>
                  <a:pt x="1272286" y="1493313"/>
                  <a:pt x="1268505" y="1489998"/>
                </a:cubicBezTo>
                <a:lnTo>
                  <a:pt x="1273852" y="1558391"/>
                </a:lnTo>
                <a:cubicBezTo>
                  <a:pt x="1249752" y="1600697"/>
                  <a:pt x="1278105" y="1594593"/>
                  <a:pt x="1269886" y="1634781"/>
                </a:cubicBezTo>
                <a:cubicBezTo>
                  <a:pt x="1260574" y="1657385"/>
                  <a:pt x="1258711" y="1670409"/>
                  <a:pt x="1267725" y="1680343"/>
                </a:cubicBezTo>
                <a:cubicBezTo>
                  <a:pt x="1222526" y="1786031"/>
                  <a:pt x="1264454" y="1728006"/>
                  <a:pt x="1245845" y="1810891"/>
                </a:cubicBezTo>
                <a:cubicBezTo>
                  <a:pt x="1231459" y="1866045"/>
                  <a:pt x="1220375" y="1923519"/>
                  <a:pt x="1197494" y="1985855"/>
                </a:cubicBezTo>
                <a:lnTo>
                  <a:pt x="1180450" y="2025741"/>
                </a:lnTo>
                <a:lnTo>
                  <a:pt x="1180389" y="2031780"/>
                </a:lnTo>
                <a:cubicBezTo>
                  <a:pt x="1179373" y="2043912"/>
                  <a:pt x="1177313" y="2055306"/>
                  <a:pt x="1173755" y="2064932"/>
                </a:cubicBezTo>
                <a:cubicBezTo>
                  <a:pt x="1187987" y="2054984"/>
                  <a:pt x="1167308" y="2109329"/>
                  <a:pt x="1178518" y="2118139"/>
                </a:cubicBezTo>
                <a:cubicBezTo>
                  <a:pt x="1187958" y="2122956"/>
                  <a:pt x="1183883" y="2140566"/>
                  <a:pt x="1185141" y="2154737"/>
                </a:cubicBezTo>
                <a:cubicBezTo>
                  <a:pt x="1193612" y="2166165"/>
                  <a:pt x="1190732" y="2235860"/>
                  <a:pt x="1185020" y="2259305"/>
                </a:cubicBezTo>
                <a:lnTo>
                  <a:pt x="1178049" y="2517573"/>
                </a:lnTo>
                <a:cubicBezTo>
                  <a:pt x="1177128" y="2580363"/>
                  <a:pt x="1171628" y="2600315"/>
                  <a:pt x="1179496" y="2636046"/>
                </a:cubicBezTo>
                <a:cubicBezTo>
                  <a:pt x="1184616" y="2688494"/>
                  <a:pt x="1163332" y="2741828"/>
                  <a:pt x="1192574" y="2780324"/>
                </a:cubicBezTo>
                <a:cubicBezTo>
                  <a:pt x="1179558" y="2884035"/>
                  <a:pt x="1185698" y="2922794"/>
                  <a:pt x="1158036" y="3022588"/>
                </a:cubicBezTo>
                <a:cubicBezTo>
                  <a:pt x="1152947" y="3137700"/>
                  <a:pt x="1151991" y="3299532"/>
                  <a:pt x="1150044" y="3399727"/>
                </a:cubicBezTo>
                <a:cubicBezTo>
                  <a:pt x="1150079" y="3490877"/>
                  <a:pt x="1150115" y="3582027"/>
                  <a:pt x="1150150" y="3673177"/>
                </a:cubicBezTo>
                <a:lnTo>
                  <a:pt x="1151174" y="3675779"/>
                </a:lnTo>
                <a:cubicBezTo>
                  <a:pt x="1153016" y="3688315"/>
                  <a:pt x="1151974" y="3696849"/>
                  <a:pt x="1149664" y="3703595"/>
                </a:cubicBezTo>
                <a:lnTo>
                  <a:pt x="1132881" y="3833633"/>
                </a:lnTo>
                <a:lnTo>
                  <a:pt x="1134815" y="3841018"/>
                </a:lnTo>
                <a:lnTo>
                  <a:pt x="1120250" y="3887430"/>
                </a:lnTo>
                <a:cubicBezTo>
                  <a:pt x="1105791" y="3928762"/>
                  <a:pt x="1111561" y="3966554"/>
                  <a:pt x="1102131" y="4004432"/>
                </a:cubicBezTo>
                <a:cubicBezTo>
                  <a:pt x="1064064" y="4136055"/>
                  <a:pt x="1040701" y="4260393"/>
                  <a:pt x="1023613" y="4326337"/>
                </a:cubicBezTo>
                <a:cubicBezTo>
                  <a:pt x="1011608" y="4366877"/>
                  <a:pt x="986978" y="4380936"/>
                  <a:pt x="978637" y="4400454"/>
                </a:cubicBezTo>
                <a:cubicBezTo>
                  <a:pt x="973638" y="4417006"/>
                  <a:pt x="948720" y="4442947"/>
                  <a:pt x="965082" y="4458968"/>
                </a:cubicBezTo>
                <a:cubicBezTo>
                  <a:pt x="925918" y="4546524"/>
                  <a:pt x="944438" y="4565414"/>
                  <a:pt x="920188" y="4639226"/>
                </a:cubicBezTo>
                <a:lnTo>
                  <a:pt x="742368" y="4844222"/>
                </a:lnTo>
                <a:lnTo>
                  <a:pt x="607456" y="4966224"/>
                </a:lnTo>
                <a:cubicBezTo>
                  <a:pt x="552467" y="5030691"/>
                  <a:pt x="542133" y="5141843"/>
                  <a:pt x="508178" y="5187685"/>
                </a:cubicBezTo>
                <a:lnTo>
                  <a:pt x="534294" y="5284615"/>
                </a:lnTo>
                <a:lnTo>
                  <a:pt x="447707" y="5395474"/>
                </a:lnTo>
                <a:cubicBezTo>
                  <a:pt x="437363" y="5431641"/>
                  <a:pt x="402113" y="5463532"/>
                  <a:pt x="387935" y="5513206"/>
                </a:cubicBezTo>
                <a:cubicBezTo>
                  <a:pt x="364458" y="5574781"/>
                  <a:pt x="356661" y="5518667"/>
                  <a:pt x="292998" y="5606846"/>
                </a:cubicBezTo>
                <a:cubicBezTo>
                  <a:pt x="292067" y="5641050"/>
                  <a:pt x="310984" y="5692261"/>
                  <a:pt x="312720" y="5718432"/>
                </a:cubicBezTo>
                <a:cubicBezTo>
                  <a:pt x="328340" y="5730258"/>
                  <a:pt x="290524" y="5751252"/>
                  <a:pt x="303403" y="5763866"/>
                </a:cubicBezTo>
                <a:lnTo>
                  <a:pt x="274115" y="5897456"/>
                </a:lnTo>
                <a:cubicBezTo>
                  <a:pt x="255595" y="5918965"/>
                  <a:pt x="258427" y="5930296"/>
                  <a:pt x="267877" y="5939124"/>
                </a:cubicBezTo>
                <a:cubicBezTo>
                  <a:pt x="253196" y="5979642"/>
                  <a:pt x="263098" y="6008758"/>
                  <a:pt x="258663" y="6050242"/>
                </a:cubicBezTo>
                <a:cubicBezTo>
                  <a:pt x="229611" y="6103262"/>
                  <a:pt x="288809" y="6073252"/>
                  <a:pt x="283914" y="6117636"/>
                </a:cubicBezTo>
                <a:lnTo>
                  <a:pt x="322438" y="6227890"/>
                </a:lnTo>
                <a:lnTo>
                  <a:pt x="311534" y="6270812"/>
                </a:lnTo>
                <a:lnTo>
                  <a:pt x="280671" y="6223342"/>
                </a:lnTo>
                <a:lnTo>
                  <a:pt x="280789" y="6292076"/>
                </a:lnTo>
                <a:lnTo>
                  <a:pt x="278411" y="6346762"/>
                </a:lnTo>
                <a:cubicBezTo>
                  <a:pt x="249219" y="6408016"/>
                  <a:pt x="195566" y="6376164"/>
                  <a:pt x="196833" y="6404216"/>
                </a:cubicBezTo>
                <a:cubicBezTo>
                  <a:pt x="178751" y="6431680"/>
                  <a:pt x="187838" y="6425066"/>
                  <a:pt x="186183" y="6460270"/>
                </a:cubicBezTo>
                <a:cubicBezTo>
                  <a:pt x="183397" y="6458140"/>
                  <a:pt x="135985" y="6489789"/>
                  <a:pt x="134005" y="6493382"/>
                </a:cubicBezTo>
                <a:lnTo>
                  <a:pt x="131368" y="6500603"/>
                </a:lnTo>
                <a:lnTo>
                  <a:pt x="134632" y="6505906"/>
                </a:lnTo>
                <a:cubicBezTo>
                  <a:pt x="144760" y="6527264"/>
                  <a:pt x="122272" y="6529041"/>
                  <a:pt x="109997" y="6561395"/>
                </a:cubicBezTo>
                <a:cubicBezTo>
                  <a:pt x="103101" y="6576527"/>
                  <a:pt x="100671" y="6627814"/>
                  <a:pt x="97687" y="6623770"/>
                </a:cubicBezTo>
                <a:lnTo>
                  <a:pt x="53082" y="6696748"/>
                </a:lnTo>
                <a:cubicBezTo>
                  <a:pt x="20465" y="6732956"/>
                  <a:pt x="59523" y="6727996"/>
                  <a:pt x="42878" y="6765511"/>
                </a:cubicBezTo>
                <a:cubicBezTo>
                  <a:pt x="28934" y="6785613"/>
                  <a:pt x="24323" y="6797941"/>
                  <a:pt x="30999" y="6809563"/>
                </a:cubicBezTo>
                <a:cubicBezTo>
                  <a:pt x="14295" y="6832974"/>
                  <a:pt x="5105" y="6847546"/>
                  <a:pt x="154" y="6857440"/>
                </a:cubicBezTo>
                <a:lnTo>
                  <a:pt x="0" y="6858000"/>
                </a:lnTo>
                <a:lnTo>
                  <a:pt x="3846377" y="6858000"/>
                </a:lnTo>
                <a:lnTo>
                  <a:pt x="4918634" y="6858000"/>
                </a:lnTo>
                <a:lnTo>
                  <a:pt x="7814528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0BC8D9-89E1-44AF-B8F3-9BBEA52E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 promesses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85504CF-B07B-45CD-B2B9-77F91DFDF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5522" y="578738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C6F0F1BD-D7E0-40DE-8DBF-8152D3191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159" y="25547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You Can Hire This Startup to Take the Trash Out For You | US News">
            <a:extLst>
              <a:ext uri="{FF2B5EF4-FFF2-40B4-BE49-F238E27FC236}">
                <a16:creationId xmlns:a16="http://schemas.microsoft.com/office/drawing/2014/main" id="{EF42B605-0D84-4986-AE44-276964ED59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4899" y="1368011"/>
            <a:ext cx="6129502" cy="409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10391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ill AI really take over the world? | Tech Donut">
            <a:extLst>
              <a:ext uri="{FF2B5EF4-FFF2-40B4-BE49-F238E27FC236}">
                <a16:creationId xmlns:a16="http://schemas.microsoft.com/office/drawing/2014/main" id="{BA8F7283-637E-45EC-9130-FC1C5C722C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84F894-DD9E-499F-830B-C34F78A8A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Faible sécurité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630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409C67-0449-422C-AA70-D09E69F0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de build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Why Overcomplicate Marketing with Unnecessary Distractions?">
            <a:extLst>
              <a:ext uri="{FF2B5EF4-FFF2-40B4-BE49-F238E27FC236}">
                <a16:creationId xmlns:a16="http://schemas.microsoft.com/office/drawing/2014/main" id="{0F995EAC-0050-4072-A04E-2E0B4F32AF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268" y="2427541"/>
            <a:ext cx="1066036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1391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69216FA-293F-4DFA-AF49-122081674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7814528" cy="6858000"/>
          </a:xfrm>
          <a:custGeom>
            <a:avLst/>
            <a:gdLst>
              <a:gd name="connsiteX0" fmla="*/ 7814528 w 7814528"/>
              <a:gd name="connsiteY0" fmla="*/ 0 h 6858000"/>
              <a:gd name="connsiteX1" fmla="*/ 4918634 w 7814528"/>
              <a:gd name="connsiteY1" fmla="*/ 0 h 6858000"/>
              <a:gd name="connsiteX2" fmla="*/ 3846377 w 7814528"/>
              <a:gd name="connsiteY2" fmla="*/ 0 h 6858000"/>
              <a:gd name="connsiteX3" fmla="*/ 1560224 w 7814528"/>
              <a:gd name="connsiteY3" fmla="*/ 0 h 6858000"/>
              <a:gd name="connsiteX4" fmla="*/ 1545811 w 7814528"/>
              <a:gd name="connsiteY4" fmla="*/ 52964 h 6858000"/>
              <a:gd name="connsiteX5" fmla="*/ 1507504 w 7814528"/>
              <a:gd name="connsiteY5" fmla="*/ 89121 h 6858000"/>
              <a:gd name="connsiteX6" fmla="*/ 1509331 w 7814528"/>
              <a:gd name="connsiteY6" fmla="*/ 143623 h 6858000"/>
              <a:gd name="connsiteX7" fmla="*/ 1476497 w 7814528"/>
              <a:gd name="connsiteY7" fmla="*/ 182099 h 6858000"/>
              <a:gd name="connsiteX8" fmla="*/ 1448939 w 7814528"/>
              <a:gd name="connsiteY8" fmla="*/ 236597 h 6858000"/>
              <a:gd name="connsiteX9" fmla="*/ 1420047 w 7814528"/>
              <a:gd name="connsiteY9" fmla="*/ 334926 h 6858000"/>
              <a:gd name="connsiteX10" fmla="*/ 1379508 w 7814528"/>
              <a:gd name="connsiteY10" fmla="*/ 455615 h 6858000"/>
              <a:gd name="connsiteX11" fmla="*/ 1387994 w 7814528"/>
              <a:gd name="connsiteY11" fmla="*/ 515581 h 6858000"/>
              <a:gd name="connsiteX12" fmla="*/ 1369494 w 7814528"/>
              <a:gd name="connsiteY12" fmla="*/ 600848 h 6858000"/>
              <a:gd name="connsiteX13" fmla="*/ 1385058 w 7814528"/>
              <a:gd name="connsiteY13" fmla="*/ 712462 h 6858000"/>
              <a:gd name="connsiteX14" fmla="*/ 1312535 w 7814528"/>
              <a:gd name="connsiteY14" fmla="*/ 779617 h 6858000"/>
              <a:gd name="connsiteX15" fmla="*/ 1327355 w 7814528"/>
              <a:gd name="connsiteY15" fmla="*/ 890133 h 6858000"/>
              <a:gd name="connsiteX16" fmla="*/ 1366472 w 7814528"/>
              <a:gd name="connsiteY16" fmla="*/ 950605 h 6858000"/>
              <a:gd name="connsiteX17" fmla="*/ 1386886 w 7814528"/>
              <a:gd name="connsiteY17" fmla="*/ 1051638 h 6858000"/>
              <a:gd name="connsiteX18" fmla="*/ 1370890 w 7814528"/>
              <a:gd name="connsiteY18" fmla="*/ 1102487 h 6858000"/>
              <a:gd name="connsiteX19" fmla="*/ 1341022 w 7814528"/>
              <a:gd name="connsiteY19" fmla="*/ 1164961 h 6858000"/>
              <a:gd name="connsiteX20" fmla="*/ 1342836 w 7814528"/>
              <a:gd name="connsiteY20" fmla="*/ 1249089 h 6858000"/>
              <a:gd name="connsiteX21" fmla="*/ 1306738 w 7814528"/>
              <a:gd name="connsiteY21" fmla="*/ 1345177 h 6858000"/>
              <a:gd name="connsiteX22" fmla="*/ 1300572 w 7814528"/>
              <a:gd name="connsiteY22" fmla="*/ 1349556 h 6858000"/>
              <a:gd name="connsiteX23" fmla="*/ 1299545 w 7814528"/>
              <a:gd name="connsiteY23" fmla="*/ 1357170 h 6858000"/>
              <a:gd name="connsiteX24" fmla="*/ 1303870 w 7814528"/>
              <a:gd name="connsiteY24" fmla="*/ 1361656 h 6858000"/>
              <a:gd name="connsiteX25" fmla="*/ 1291699 w 7814528"/>
              <a:gd name="connsiteY25" fmla="*/ 1421105 h 6858000"/>
              <a:gd name="connsiteX26" fmla="*/ 1268505 w 7814528"/>
              <a:gd name="connsiteY26" fmla="*/ 1489998 h 6858000"/>
              <a:gd name="connsiteX27" fmla="*/ 1273852 w 7814528"/>
              <a:gd name="connsiteY27" fmla="*/ 1558391 h 6858000"/>
              <a:gd name="connsiteX28" fmla="*/ 1269886 w 7814528"/>
              <a:gd name="connsiteY28" fmla="*/ 1634781 h 6858000"/>
              <a:gd name="connsiteX29" fmla="*/ 1267725 w 7814528"/>
              <a:gd name="connsiteY29" fmla="*/ 1680343 h 6858000"/>
              <a:gd name="connsiteX30" fmla="*/ 1245845 w 7814528"/>
              <a:gd name="connsiteY30" fmla="*/ 1810891 h 6858000"/>
              <a:gd name="connsiteX31" fmla="*/ 1197494 w 7814528"/>
              <a:gd name="connsiteY31" fmla="*/ 1985855 h 6858000"/>
              <a:gd name="connsiteX32" fmla="*/ 1180450 w 7814528"/>
              <a:gd name="connsiteY32" fmla="*/ 2025741 h 6858000"/>
              <a:gd name="connsiteX33" fmla="*/ 1180389 w 7814528"/>
              <a:gd name="connsiteY33" fmla="*/ 2031780 h 6858000"/>
              <a:gd name="connsiteX34" fmla="*/ 1173755 w 7814528"/>
              <a:gd name="connsiteY34" fmla="*/ 2064932 h 6858000"/>
              <a:gd name="connsiteX35" fmla="*/ 1178518 w 7814528"/>
              <a:gd name="connsiteY35" fmla="*/ 2118139 h 6858000"/>
              <a:gd name="connsiteX36" fmla="*/ 1185141 w 7814528"/>
              <a:gd name="connsiteY36" fmla="*/ 2154737 h 6858000"/>
              <a:gd name="connsiteX37" fmla="*/ 1185020 w 7814528"/>
              <a:gd name="connsiteY37" fmla="*/ 2259305 h 6858000"/>
              <a:gd name="connsiteX38" fmla="*/ 1178049 w 7814528"/>
              <a:gd name="connsiteY38" fmla="*/ 2517573 h 6858000"/>
              <a:gd name="connsiteX39" fmla="*/ 1179496 w 7814528"/>
              <a:gd name="connsiteY39" fmla="*/ 2636046 h 6858000"/>
              <a:gd name="connsiteX40" fmla="*/ 1192574 w 7814528"/>
              <a:gd name="connsiteY40" fmla="*/ 2780324 h 6858000"/>
              <a:gd name="connsiteX41" fmla="*/ 1158036 w 7814528"/>
              <a:gd name="connsiteY41" fmla="*/ 3022588 h 6858000"/>
              <a:gd name="connsiteX42" fmla="*/ 1150044 w 7814528"/>
              <a:gd name="connsiteY42" fmla="*/ 3399727 h 6858000"/>
              <a:gd name="connsiteX43" fmla="*/ 1150150 w 7814528"/>
              <a:gd name="connsiteY43" fmla="*/ 3673177 h 6858000"/>
              <a:gd name="connsiteX44" fmla="*/ 1151174 w 7814528"/>
              <a:gd name="connsiteY44" fmla="*/ 3675779 h 6858000"/>
              <a:gd name="connsiteX45" fmla="*/ 1149664 w 7814528"/>
              <a:gd name="connsiteY45" fmla="*/ 3703595 h 6858000"/>
              <a:gd name="connsiteX46" fmla="*/ 1132881 w 7814528"/>
              <a:gd name="connsiteY46" fmla="*/ 3833633 h 6858000"/>
              <a:gd name="connsiteX47" fmla="*/ 1134815 w 7814528"/>
              <a:gd name="connsiteY47" fmla="*/ 3841018 h 6858000"/>
              <a:gd name="connsiteX48" fmla="*/ 1120250 w 7814528"/>
              <a:gd name="connsiteY48" fmla="*/ 3887430 h 6858000"/>
              <a:gd name="connsiteX49" fmla="*/ 1102131 w 7814528"/>
              <a:gd name="connsiteY49" fmla="*/ 4004432 h 6858000"/>
              <a:gd name="connsiteX50" fmla="*/ 1023613 w 7814528"/>
              <a:gd name="connsiteY50" fmla="*/ 4326337 h 6858000"/>
              <a:gd name="connsiteX51" fmla="*/ 978637 w 7814528"/>
              <a:gd name="connsiteY51" fmla="*/ 4400454 h 6858000"/>
              <a:gd name="connsiteX52" fmla="*/ 965082 w 7814528"/>
              <a:gd name="connsiteY52" fmla="*/ 4458968 h 6858000"/>
              <a:gd name="connsiteX53" fmla="*/ 920188 w 7814528"/>
              <a:gd name="connsiteY53" fmla="*/ 4639226 h 6858000"/>
              <a:gd name="connsiteX54" fmla="*/ 742368 w 7814528"/>
              <a:gd name="connsiteY54" fmla="*/ 4844222 h 6858000"/>
              <a:gd name="connsiteX55" fmla="*/ 607456 w 7814528"/>
              <a:gd name="connsiteY55" fmla="*/ 4966224 h 6858000"/>
              <a:gd name="connsiteX56" fmla="*/ 508178 w 7814528"/>
              <a:gd name="connsiteY56" fmla="*/ 5187685 h 6858000"/>
              <a:gd name="connsiteX57" fmla="*/ 534294 w 7814528"/>
              <a:gd name="connsiteY57" fmla="*/ 5284615 h 6858000"/>
              <a:gd name="connsiteX58" fmla="*/ 447707 w 7814528"/>
              <a:gd name="connsiteY58" fmla="*/ 5395474 h 6858000"/>
              <a:gd name="connsiteX59" fmla="*/ 387935 w 7814528"/>
              <a:gd name="connsiteY59" fmla="*/ 5513206 h 6858000"/>
              <a:gd name="connsiteX60" fmla="*/ 292998 w 7814528"/>
              <a:gd name="connsiteY60" fmla="*/ 5606846 h 6858000"/>
              <a:gd name="connsiteX61" fmla="*/ 312720 w 7814528"/>
              <a:gd name="connsiteY61" fmla="*/ 5718432 h 6858000"/>
              <a:gd name="connsiteX62" fmla="*/ 303403 w 7814528"/>
              <a:gd name="connsiteY62" fmla="*/ 5763866 h 6858000"/>
              <a:gd name="connsiteX63" fmla="*/ 274115 w 7814528"/>
              <a:gd name="connsiteY63" fmla="*/ 5897456 h 6858000"/>
              <a:gd name="connsiteX64" fmla="*/ 267877 w 7814528"/>
              <a:gd name="connsiteY64" fmla="*/ 5939124 h 6858000"/>
              <a:gd name="connsiteX65" fmla="*/ 258663 w 7814528"/>
              <a:gd name="connsiteY65" fmla="*/ 6050242 h 6858000"/>
              <a:gd name="connsiteX66" fmla="*/ 283914 w 7814528"/>
              <a:gd name="connsiteY66" fmla="*/ 6117636 h 6858000"/>
              <a:gd name="connsiteX67" fmla="*/ 322438 w 7814528"/>
              <a:gd name="connsiteY67" fmla="*/ 6227890 h 6858000"/>
              <a:gd name="connsiteX68" fmla="*/ 311534 w 7814528"/>
              <a:gd name="connsiteY68" fmla="*/ 6270812 h 6858000"/>
              <a:gd name="connsiteX69" fmla="*/ 280671 w 7814528"/>
              <a:gd name="connsiteY69" fmla="*/ 6223342 h 6858000"/>
              <a:gd name="connsiteX70" fmla="*/ 280789 w 7814528"/>
              <a:gd name="connsiteY70" fmla="*/ 6292076 h 6858000"/>
              <a:gd name="connsiteX71" fmla="*/ 278411 w 7814528"/>
              <a:gd name="connsiteY71" fmla="*/ 6346762 h 6858000"/>
              <a:gd name="connsiteX72" fmla="*/ 196833 w 7814528"/>
              <a:gd name="connsiteY72" fmla="*/ 6404216 h 6858000"/>
              <a:gd name="connsiteX73" fmla="*/ 186183 w 7814528"/>
              <a:gd name="connsiteY73" fmla="*/ 6460270 h 6858000"/>
              <a:gd name="connsiteX74" fmla="*/ 134005 w 7814528"/>
              <a:gd name="connsiteY74" fmla="*/ 6493382 h 6858000"/>
              <a:gd name="connsiteX75" fmla="*/ 131368 w 7814528"/>
              <a:gd name="connsiteY75" fmla="*/ 6500603 h 6858000"/>
              <a:gd name="connsiteX76" fmla="*/ 134632 w 7814528"/>
              <a:gd name="connsiteY76" fmla="*/ 6505906 h 6858000"/>
              <a:gd name="connsiteX77" fmla="*/ 109997 w 7814528"/>
              <a:gd name="connsiteY77" fmla="*/ 6561395 h 6858000"/>
              <a:gd name="connsiteX78" fmla="*/ 97687 w 7814528"/>
              <a:gd name="connsiteY78" fmla="*/ 6623770 h 6858000"/>
              <a:gd name="connsiteX79" fmla="*/ 53082 w 7814528"/>
              <a:gd name="connsiteY79" fmla="*/ 6696748 h 6858000"/>
              <a:gd name="connsiteX80" fmla="*/ 42878 w 7814528"/>
              <a:gd name="connsiteY80" fmla="*/ 6765511 h 6858000"/>
              <a:gd name="connsiteX81" fmla="*/ 30999 w 7814528"/>
              <a:gd name="connsiteY81" fmla="*/ 6809563 h 6858000"/>
              <a:gd name="connsiteX82" fmla="*/ 154 w 7814528"/>
              <a:gd name="connsiteY82" fmla="*/ 6857440 h 6858000"/>
              <a:gd name="connsiteX83" fmla="*/ 0 w 7814528"/>
              <a:gd name="connsiteY83" fmla="*/ 6858000 h 6858000"/>
              <a:gd name="connsiteX84" fmla="*/ 3846377 w 7814528"/>
              <a:gd name="connsiteY84" fmla="*/ 6858000 h 6858000"/>
              <a:gd name="connsiteX85" fmla="*/ 4918634 w 7814528"/>
              <a:gd name="connsiteY85" fmla="*/ 6858000 h 6858000"/>
              <a:gd name="connsiteX86" fmla="*/ 7814528 w 7814528"/>
              <a:gd name="connsiteY8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814528" h="6858000">
                <a:moveTo>
                  <a:pt x="7814528" y="0"/>
                </a:moveTo>
                <a:lnTo>
                  <a:pt x="4918634" y="0"/>
                </a:lnTo>
                <a:lnTo>
                  <a:pt x="3846377" y="0"/>
                </a:lnTo>
                <a:lnTo>
                  <a:pt x="1560224" y="0"/>
                </a:lnTo>
                <a:lnTo>
                  <a:pt x="1545811" y="52964"/>
                </a:lnTo>
                <a:cubicBezTo>
                  <a:pt x="1528410" y="78177"/>
                  <a:pt x="1517810" y="67775"/>
                  <a:pt x="1507504" y="89121"/>
                </a:cubicBezTo>
                <a:cubicBezTo>
                  <a:pt x="1508113" y="107288"/>
                  <a:pt x="1508722" y="125456"/>
                  <a:pt x="1509331" y="143623"/>
                </a:cubicBezTo>
                <a:cubicBezTo>
                  <a:pt x="1506516" y="157505"/>
                  <a:pt x="1450948" y="154163"/>
                  <a:pt x="1476497" y="182099"/>
                </a:cubicBezTo>
                <a:cubicBezTo>
                  <a:pt x="1477289" y="203409"/>
                  <a:pt x="1453597" y="215198"/>
                  <a:pt x="1448939" y="236597"/>
                </a:cubicBezTo>
                <a:cubicBezTo>
                  <a:pt x="1404813" y="323811"/>
                  <a:pt x="1432514" y="275061"/>
                  <a:pt x="1420047" y="334926"/>
                </a:cubicBezTo>
                <a:cubicBezTo>
                  <a:pt x="1410313" y="400073"/>
                  <a:pt x="1422800" y="355936"/>
                  <a:pt x="1379508" y="455615"/>
                </a:cubicBezTo>
                <a:cubicBezTo>
                  <a:pt x="1385931" y="489229"/>
                  <a:pt x="1380690" y="490382"/>
                  <a:pt x="1387994" y="515581"/>
                </a:cubicBezTo>
                <a:cubicBezTo>
                  <a:pt x="1405790" y="523813"/>
                  <a:pt x="1354208" y="591261"/>
                  <a:pt x="1369494" y="600848"/>
                </a:cubicBezTo>
                <a:cubicBezTo>
                  <a:pt x="1369503" y="646426"/>
                  <a:pt x="1385049" y="666884"/>
                  <a:pt x="1385058" y="712462"/>
                </a:cubicBezTo>
                <a:cubicBezTo>
                  <a:pt x="1371578" y="737413"/>
                  <a:pt x="1301411" y="773001"/>
                  <a:pt x="1312535" y="779617"/>
                </a:cubicBezTo>
                <a:cubicBezTo>
                  <a:pt x="1306880" y="822322"/>
                  <a:pt x="1322795" y="848662"/>
                  <a:pt x="1327355" y="890133"/>
                </a:cubicBezTo>
                <a:cubicBezTo>
                  <a:pt x="1310340" y="948105"/>
                  <a:pt x="1361739" y="906205"/>
                  <a:pt x="1366472" y="950605"/>
                </a:cubicBezTo>
                <a:lnTo>
                  <a:pt x="1386886" y="1051638"/>
                </a:lnTo>
                <a:lnTo>
                  <a:pt x="1370890" y="1102487"/>
                </a:lnTo>
                <a:lnTo>
                  <a:pt x="1341022" y="1164961"/>
                </a:lnTo>
                <a:cubicBezTo>
                  <a:pt x="1325635" y="1231008"/>
                  <a:pt x="1335585" y="1221954"/>
                  <a:pt x="1342836" y="1249089"/>
                </a:cubicBezTo>
                <a:cubicBezTo>
                  <a:pt x="1331059" y="1279763"/>
                  <a:pt x="1300805" y="1310433"/>
                  <a:pt x="1306738" y="1345177"/>
                </a:cubicBezTo>
                <a:cubicBezTo>
                  <a:pt x="1303557" y="1343687"/>
                  <a:pt x="1301735" y="1345624"/>
                  <a:pt x="1300572" y="1349556"/>
                </a:cubicBezTo>
                <a:lnTo>
                  <a:pt x="1299545" y="1357170"/>
                </a:lnTo>
                <a:lnTo>
                  <a:pt x="1303870" y="1361656"/>
                </a:lnTo>
                <a:cubicBezTo>
                  <a:pt x="1318344" y="1380369"/>
                  <a:pt x="1296755" y="1386887"/>
                  <a:pt x="1291699" y="1421105"/>
                </a:cubicBezTo>
                <a:cubicBezTo>
                  <a:pt x="1288206" y="1437353"/>
                  <a:pt x="1272286" y="1493313"/>
                  <a:pt x="1268505" y="1489998"/>
                </a:cubicBezTo>
                <a:lnTo>
                  <a:pt x="1273852" y="1558391"/>
                </a:lnTo>
                <a:cubicBezTo>
                  <a:pt x="1249752" y="1600697"/>
                  <a:pt x="1278105" y="1594593"/>
                  <a:pt x="1269886" y="1634781"/>
                </a:cubicBezTo>
                <a:cubicBezTo>
                  <a:pt x="1260574" y="1657385"/>
                  <a:pt x="1258711" y="1670409"/>
                  <a:pt x="1267725" y="1680343"/>
                </a:cubicBezTo>
                <a:cubicBezTo>
                  <a:pt x="1222526" y="1786031"/>
                  <a:pt x="1264454" y="1728006"/>
                  <a:pt x="1245845" y="1810891"/>
                </a:cubicBezTo>
                <a:cubicBezTo>
                  <a:pt x="1231459" y="1866045"/>
                  <a:pt x="1220375" y="1923519"/>
                  <a:pt x="1197494" y="1985855"/>
                </a:cubicBezTo>
                <a:lnTo>
                  <a:pt x="1180450" y="2025741"/>
                </a:lnTo>
                <a:lnTo>
                  <a:pt x="1180389" y="2031780"/>
                </a:lnTo>
                <a:cubicBezTo>
                  <a:pt x="1179373" y="2043912"/>
                  <a:pt x="1177313" y="2055306"/>
                  <a:pt x="1173755" y="2064932"/>
                </a:cubicBezTo>
                <a:cubicBezTo>
                  <a:pt x="1187987" y="2054984"/>
                  <a:pt x="1167308" y="2109329"/>
                  <a:pt x="1178518" y="2118139"/>
                </a:cubicBezTo>
                <a:cubicBezTo>
                  <a:pt x="1187958" y="2122956"/>
                  <a:pt x="1183883" y="2140566"/>
                  <a:pt x="1185141" y="2154737"/>
                </a:cubicBezTo>
                <a:cubicBezTo>
                  <a:pt x="1193612" y="2166165"/>
                  <a:pt x="1190732" y="2235860"/>
                  <a:pt x="1185020" y="2259305"/>
                </a:cubicBezTo>
                <a:lnTo>
                  <a:pt x="1178049" y="2517573"/>
                </a:lnTo>
                <a:cubicBezTo>
                  <a:pt x="1177128" y="2580363"/>
                  <a:pt x="1171628" y="2600315"/>
                  <a:pt x="1179496" y="2636046"/>
                </a:cubicBezTo>
                <a:cubicBezTo>
                  <a:pt x="1184616" y="2688494"/>
                  <a:pt x="1163332" y="2741828"/>
                  <a:pt x="1192574" y="2780324"/>
                </a:cubicBezTo>
                <a:cubicBezTo>
                  <a:pt x="1179558" y="2884035"/>
                  <a:pt x="1185698" y="2922794"/>
                  <a:pt x="1158036" y="3022588"/>
                </a:cubicBezTo>
                <a:cubicBezTo>
                  <a:pt x="1152947" y="3137700"/>
                  <a:pt x="1151991" y="3299532"/>
                  <a:pt x="1150044" y="3399727"/>
                </a:cubicBezTo>
                <a:cubicBezTo>
                  <a:pt x="1150079" y="3490877"/>
                  <a:pt x="1150115" y="3582027"/>
                  <a:pt x="1150150" y="3673177"/>
                </a:cubicBezTo>
                <a:lnTo>
                  <a:pt x="1151174" y="3675779"/>
                </a:lnTo>
                <a:cubicBezTo>
                  <a:pt x="1153016" y="3688315"/>
                  <a:pt x="1151974" y="3696849"/>
                  <a:pt x="1149664" y="3703595"/>
                </a:cubicBezTo>
                <a:lnTo>
                  <a:pt x="1132881" y="3833633"/>
                </a:lnTo>
                <a:lnTo>
                  <a:pt x="1134815" y="3841018"/>
                </a:lnTo>
                <a:lnTo>
                  <a:pt x="1120250" y="3887430"/>
                </a:lnTo>
                <a:cubicBezTo>
                  <a:pt x="1105791" y="3928762"/>
                  <a:pt x="1111561" y="3966554"/>
                  <a:pt x="1102131" y="4004432"/>
                </a:cubicBezTo>
                <a:cubicBezTo>
                  <a:pt x="1064064" y="4136055"/>
                  <a:pt x="1040701" y="4260393"/>
                  <a:pt x="1023613" y="4326337"/>
                </a:cubicBezTo>
                <a:cubicBezTo>
                  <a:pt x="1011608" y="4366877"/>
                  <a:pt x="986978" y="4380936"/>
                  <a:pt x="978637" y="4400454"/>
                </a:cubicBezTo>
                <a:cubicBezTo>
                  <a:pt x="973638" y="4417006"/>
                  <a:pt x="948720" y="4442947"/>
                  <a:pt x="965082" y="4458968"/>
                </a:cubicBezTo>
                <a:cubicBezTo>
                  <a:pt x="925918" y="4546524"/>
                  <a:pt x="944438" y="4565414"/>
                  <a:pt x="920188" y="4639226"/>
                </a:cubicBezTo>
                <a:lnTo>
                  <a:pt x="742368" y="4844222"/>
                </a:lnTo>
                <a:lnTo>
                  <a:pt x="607456" y="4966224"/>
                </a:lnTo>
                <a:cubicBezTo>
                  <a:pt x="552467" y="5030691"/>
                  <a:pt x="542133" y="5141843"/>
                  <a:pt x="508178" y="5187685"/>
                </a:cubicBezTo>
                <a:lnTo>
                  <a:pt x="534294" y="5284615"/>
                </a:lnTo>
                <a:lnTo>
                  <a:pt x="447707" y="5395474"/>
                </a:lnTo>
                <a:cubicBezTo>
                  <a:pt x="437363" y="5431641"/>
                  <a:pt x="402113" y="5463532"/>
                  <a:pt x="387935" y="5513206"/>
                </a:cubicBezTo>
                <a:cubicBezTo>
                  <a:pt x="364458" y="5574781"/>
                  <a:pt x="356661" y="5518667"/>
                  <a:pt x="292998" y="5606846"/>
                </a:cubicBezTo>
                <a:cubicBezTo>
                  <a:pt x="292067" y="5641050"/>
                  <a:pt x="310984" y="5692261"/>
                  <a:pt x="312720" y="5718432"/>
                </a:cubicBezTo>
                <a:cubicBezTo>
                  <a:pt x="328340" y="5730258"/>
                  <a:pt x="290524" y="5751252"/>
                  <a:pt x="303403" y="5763866"/>
                </a:cubicBezTo>
                <a:lnTo>
                  <a:pt x="274115" y="5897456"/>
                </a:lnTo>
                <a:cubicBezTo>
                  <a:pt x="255595" y="5918965"/>
                  <a:pt x="258427" y="5930296"/>
                  <a:pt x="267877" y="5939124"/>
                </a:cubicBezTo>
                <a:cubicBezTo>
                  <a:pt x="253196" y="5979642"/>
                  <a:pt x="263098" y="6008758"/>
                  <a:pt x="258663" y="6050242"/>
                </a:cubicBezTo>
                <a:cubicBezTo>
                  <a:pt x="229611" y="6103262"/>
                  <a:pt x="288809" y="6073252"/>
                  <a:pt x="283914" y="6117636"/>
                </a:cubicBezTo>
                <a:lnTo>
                  <a:pt x="322438" y="6227890"/>
                </a:lnTo>
                <a:lnTo>
                  <a:pt x="311534" y="6270812"/>
                </a:lnTo>
                <a:lnTo>
                  <a:pt x="280671" y="6223342"/>
                </a:lnTo>
                <a:lnTo>
                  <a:pt x="280789" y="6292076"/>
                </a:lnTo>
                <a:lnTo>
                  <a:pt x="278411" y="6346762"/>
                </a:lnTo>
                <a:cubicBezTo>
                  <a:pt x="249219" y="6408016"/>
                  <a:pt x="195566" y="6376164"/>
                  <a:pt x="196833" y="6404216"/>
                </a:cubicBezTo>
                <a:cubicBezTo>
                  <a:pt x="178751" y="6431680"/>
                  <a:pt x="187838" y="6425066"/>
                  <a:pt x="186183" y="6460270"/>
                </a:cubicBezTo>
                <a:cubicBezTo>
                  <a:pt x="183397" y="6458140"/>
                  <a:pt x="135985" y="6489789"/>
                  <a:pt x="134005" y="6493382"/>
                </a:cubicBezTo>
                <a:lnTo>
                  <a:pt x="131368" y="6500603"/>
                </a:lnTo>
                <a:lnTo>
                  <a:pt x="134632" y="6505906"/>
                </a:lnTo>
                <a:cubicBezTo>
                  <a:pt x="144760" y="6527264"/>
                  <a:pt x="122272" y="6529041"/>
                  <a:pt x="109997" y="6561395"/>
                </a:cubicBezTo>
                <a:cubicBezTo>
                  <a:pt x="103101" y="6576527"/>
                  <a:pt x="100671" y="6627814"/>
                  <a:pt x="97687" y="6623770"/>
                </a:cubicBezTo>
                <a:lnTo>
                  <a:pt x="53082" y="6696748"/>
                </a:lnTo>
                <a:cubicBezTo>
                  <a:pt x="20465" y="6732956"/>
                  <a:pt x="59523" y="6727996"/>
                  <a:pt x="42878" y="6765511"/>
                </a:cubicBezTo>
                <a:cubicBezTo>
                  <a:pt x="28934" y="6785613"/>
                  <a:pt x="24323" y="6797941"/>
                  <a:pt x="30999" y="6809563"/>
                </a:cubicBezTo>
                <a:cubicBezTo>
                  <a:pt x="14295" y="6832974"/>
                  <a:pt x="5105" y="6847546"/>
                  <a:pt x="154" y="6857440"/>
                </a:cubicBezTo>
                <a:lnTo>
                  <a:pt x="0" y="6858000"/>
                </a:lnTo>
                <a:lnTo>
                  <a:pt x="3846377" y="6858000"/>
                </a:lnTo>
                <a:lnTo>
                  <a:pt x="4918634" y="6858000"/>
                </a:lnTo>
                <a:lnTo>
                  <a:pt x="7814528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66AE9D-339F-46AF-ABCC-8DFCA82D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Package.json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npm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85504CF-B07B-45CD-B2B9-77F91DFDF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5522" y="578738"/>
            <a:ext cx="6596369" cy="5615588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C6F0F1BD-D7E0-40DE-8DBF-8152D3191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5159" y="255475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Are we getting chained to technology? | Eastern Software Systems Pvt. Ltd.">
            <a:extLst>
              <a:ext uri="{FF2B5EF4-FFF2-40B4-BE49-F238E27FC236}">
                <a16:creationId xmlns:a16="http://schemas.microsoft.com/office/drawing/2014/main" id="{D48BE2CC-2E90-4708-8CD0-A6772C9A48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4899" y="1360349"/>
            <a:ext cx="6129502" cy="410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398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32BC41-E628-41E4-842D-9930B18D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Node_modules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0493E44-9A76-4E92-9005-02B55C60D6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986784"/>
            <a:ext cx="6780700" cy="488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3628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2F5E4FB4D8EF46AEA05B43324A26E4" ma:contentTypeVersion="8" ma:contentTypeDescription="Crée un document." ma:contentTypeScope="" ma:versionID="eb66322125880cbef1ee2853d7b8e4f7">
  <xsd:schema xmlns:xsd="http://www.w3.org/2001/XMLSchema" xmlns:xs="http://www.w3.org/2001/XMLSchema" xmlns:p="http://schemas.microsoft.com/office/2006/metadata/properties" xmlns:ns3="9e8e8743-98cc-435e-90be-c812df9bd5b7" xmlns:ns4="91dcf65e-fbc7-4427-b52d-54fed8d9f7df" targetNamespace="http://schemas.microsoft.com/office/2006/metadata/properties" ma:root="true" ma:fieldsID="58d48947dcbb058ea9ffb0a19cf2c092" ns3:_="" ns4:_="">
    <xsd:import namespace="9e8e8743-98cc-435e-90be-c812df9bd5b7"/>
    <xsd:import namespace="91dcf65e-fbc7-4427-b52d-54fed8d9f7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8e8743-98cc-435e-90be-c812df9bd5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dcf65e-fbc7-4427-b52d-54fed8d9f7d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981474-9B8E-462A-806A-60EE0C7E16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8e8743-98cc-435e-90be-c812df9bd5b7"/>
    <ds:schemaRef ds:uri="91dcf65e-fbc7-4427-b52d-54fed8d9f7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E67406-6821-4B4C-B964-552174975A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2FA37D-E525-4E64-A5CF-137C0E0D2019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9e8e8743-98cc-435e-90be-c812df9bd5b7"/>
    <ds:schemaRef ds:uri="http://purl.org/dc/terms/"/>
    <ds:schemaRef ds:uri="http://purl.org/dc/elements/1.1/"/>
    <ds:schemaRef ds:uri="http://schemas.microsoft.com/office/infopath/2007/PartnerControls"/>
    <ds:schemaRef ds:uri="91dcf65e-fbc7-4427-b52d-54fed8d9f7d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69</Words>
  <Application>Microsoft Office PowerPoint</Application>
  <PresentationFormat>Grand écran</PresentationFormat>
  <Paragraphs>27</Paragraphs>
  <Slides>14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HTML</vt:lpstr>
      <vt:lpstr>Javascript</vt:lpstr>
      <vt:lpstr>Nodejs</vt:lpstr>
      <vt:lpstr>Conférence du     2 Juin 2018</vt:lpstr>
      <vt:lpstr>Les promesses</vt:lpstr>
      <vt:lpstr>Faible sécurité</vt:lpstr>
      <vt:lpstr>System de build</vt:lpstr>
      <vt:lpstr>Package.json  npm</vt:lpstr>
      <vt:lpstr>Node_modules</vt:lpstr>
      <vt:lpstr>Deno</vt:lpstr>
      <vt:lpstr>Built-in</vt:lpstr>
      <vt:lpstr>Securité</vt:lpstr>
      <vt:lpstr>ES modules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Guillaume Lebegue</dc:creator>
  <cp:lastModifiedBy>ikkino ikkino</cp:lastModifiedBy>
  <cp:revision>2</cp:revision>
  <dcterms:created xsi:type="dcterms:W3CDTF">2021-03-08T12:34:45Z</dcterms:created>
  <dcterms:modified xsi:type="dcterms:W3CDTF">2021-03-08T16:05:38Z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0x0101002C2F5E4FB4D8EF46AEA05B43324A26E4</vt:lpwstr>
  </property>
</Properties>
</file>